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sldIdLst>
    <p:sldId id="256" r:id="rId5"/>
    <p:sldId id="257" r:id="rId6"/>
    <p:sldId id="258" r:id="rId7"/>
    <p:sldId id="259" r:id="rId8"/>
    <p:sldId id="260" r:id="rId9"/>
    <p:sldId id="261" r:id="rId10"/>
    <p:sldId id="262" r:id="rId11"/>
    <p:sldId id="263" r:id="rId12"/>
    <p:sldId id="264" r:id="rId13"/>
    <p:sldId id="275" r:id="rId14"/>
    <p:sldId id="265" r:id="rId15"/>
    <p:sldId id="266" r:id="rId16"/>
    <p:sldId id="267" r:id="rId17"/>
    <p:sldId id="268" r:id="rId18"/>
    <p:sldId id="269" r:id="rId19"/>
    <p:sldId id="271" r:id="rId20"/>
    <p:sldId id="272" r:id="rId21"/>
    <p:sldId id="273" r:id="rId22"/>
    <p:sldId id="274" r:id="rId23"/>
  </p:sldIdLst>
  <p:sldSz cx="9144000" cy="6858000" type="screen4x3"/>
  <p:notesSz cx="6858000" cy="9144000"/>
  <p:defaultTextStyle>
    <a:defPPr>
      <a:defRPr lang="it-IT"/>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09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736D9F-69B6-41F9-B0AB-EF7E4AE6A81F}" v="1" dt="2021-12-15T13:07:43.332"/>
    <p1510:client id="{D0E03B8E-DC1F-43C7-AD25-FE76CDA28A2F}" v="58" dt="2021-12-15T12:44:53.0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94" d="100"/>
          <a:sy n="94" d="100"/>
        </p:scale>
        <p:origin x="124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IA MARIOTTI" userId="f07266e9-4758-40e7-86de-f5477304390b" providerId="ADAL" clId="{FC58D7BC-894D-4771-B9C4-80EBD8562126}"/>
    <pc:docChg chg="modSld">
      <pc:chgData name="SILVIA MARIOTTI" userId="f07266e9-4758-40e7-86de-f5477304390b" providerId="ADAL" clId="{FC58D7BC-894D-4771-B9C4-80EBD8562126}" dt="2021-12-15T13:37:02.307" v="0" actId="13926"/>
      <pc:docMkLst>
        <pc:docMk/>
      </pc:docMkLst>
      <pc:sldChg chg="modSp mod">
        <pc:chgData name="SILVIA MARIOTTI" userId="f07266e9-4758-40e7-86de-f5477304390b" providerId="ADAL" clId="{FC58D7BC-894D-4771-B9C4-80EBD8562126}" dt="2021-12-15T13:37:02.307" v="0" actId="13926"/>
        <pc:sldMkLst>
          <pc:docMk/>
          <pc:sldMk cId="3550101579" sldId="262"/>
        </pc:sldMkLst>
        <pc:spChg chg="mod">
          <ac:chgData name="SILVIA MARIOTTI" userId="f07266e9-4758-40e7-86de-f5477304390b" providerId="ADAL" clId="{FC58D7BC-894D-4771-B9C4-80EBD8562126}" dt="2021-12-15T13:37:02.307" v="0" actId="13926"/>
          <ac:spMkLst>
            <pc:docMk/>
            <pc:sldMk cId="3550101579" sldId="262"/>
            <ac:spMk id="3" creationId="{92D4A560-7ED4-4D42-B3F4-87C2C878459A}"/>
          </ac:spMkLst>
        </pc:spChg>
      </pc:sldChg>
    </pc:docChg>
  </pc:docChgLst>
  <pc:docChgLst>
    <pc:chgData name="SILVIA MARIOTTI" userId="S::p005977@staff.univpm.it::f07266e9-4758-40e7-86de-f5477304390b" providerId="AD" clId="Web-{53736D9F-69B6-41F9-B0AB-EF7E4AE6A81F}"/>
    <pc:docChg chg="modSld">
      <pc:chgData name="SILVIA MARIOTTI" userId="S::p005977@staff.univpm.it::f07266e9-4758-40e7-86de-f5477304390b" providerId="AD" clId="Web-{53736D9F-69B6-41F9-B0AB-EF7E4AE6A81F}" dt="2021-12-15T13:07:43.332" v="0" actId="1076"/>
      <pc:docMkLst>
        <pc:docMk/>
      </pc:docMkLst>
      <pc:sldChg chg="modSp">
        <pc:chgData name="SILVIA MARIOTTI" userId="S::p005977@staff.univpm.it::f07266e9-4758-40e7-86de-f5477304390b" providerId="AD" clId="Web-{53736D9F-69B6-41F9-B0AB-EF7E4AE6A81F}" dt="2021-12-15T13:07:43.332" v="0" actId="1076"/>
        <pc:sldMkLst>
          <pc:docMk/>
          <pc:sldMk cId="965125184" sldId="260"/>
        </pc:sldMkLst>
        <pc:spChg chg="mod">
          <ac:chgData name="SILVIA MARIOTTI" userId="S::p005977@staff.univpm.it::f07266e9-4758-40e7-86de-f5477304390b" providerId="AD" clId="Web-{53736D9F-69B6-41F9-B0AB-EF7E4AE6A81F}" dt="2021-12-15T13:07:43.332" v="0" actId="1076"/>
          <ac:spMkLst>
            <pc:docMk/>
            <pc:sldMk cId="965125184" sldId="260"/>
            <ac:spMk id="5" creationId="{5E054CA3-4908-49C4-B1D3-99733F3A6675}"/>
          </ac:spMkLst>
        </pc:spChg>
      </pc:sldChg>
    </pc:docChg>
  </pc:docChgLst>
  <pc:docChgLst>
    <pc:chgData name="SILVIA MARIOTTI" userId="f07266e9-4758-40e7-86de-f5477304390b" providerId="ADAL" clId="{D0E03B8E-DC1F-43C7-AD25-FE76CDA28A2F}"/>
    <pc:docChg chg="undo redo custSel addSld modSld addSection delSection">
      <pc:chgData name="SILVIA MARIOTTI" userId="f07266e9-4758-40e7-86de-f5477304390b" providerId="ADAL" clId="{D0E03B8E-DC1F-43C7-AD25-FE76CDA28A2F}" dt="2021-12-15T12:46:10.164" v="992" actId="1076"/>
      <pc:docMkLst>
        <pc:docMk/>
      </pc:docMkLst>
      <pc:sldChg chg="addSp delSp modSp mod">
        <pc:chgData name="SILVIA MARIOTTI" userId="f07266e9-4758-40e7-86de-f5477304390b" providerId="ADAL" clId="{D0E03B8E-DC1F-43C7-AD25-FE76CDA28A2F}" dt="2021-12-15T12:45:49.015" v="991" actId="114"/>
        <pc:sldMkLst>
          <pc:docMk/>
          <pc:sldMk cId="3962583941" sldId="256"/>
        </pc:sldMkLst>
        <pc:spChg chg="mod">
          <ac:chgData name="SILVIA MARIOTTI" userId="f07266e9-4758-40e7-86de-f5477304390b" providerId="ADAL" clId="{D0E03B8E-DC1F-43C7-AD25-FE76CDA28A2F}" dt="2021-12-15T12:45:42.278" v="990" actId="403"/>
          <ac:spMkLst>
            <pc:docMk/>
            <pc:sldMk cId="3962583941" sldId="256"/>
            <ac:spMk id="2" creationId="{00000000-0000-0000-0000-000000000000}"/>
          </ac:spMkLst>
        </pc:spChg>
        <pc:spChg chg="add del mod ord">
          <ac:chgData name="SILVIA MARIOTTI" userId="f07266e9-4758-40e7-86de-f5477304390b" providerId="ADAL" clId="{D0E03B8E-DC1F-43C7-AD25-FE76CDA28A2F}" dt="2021-12-15T12:44:49.283" v="948" actId="478"/>
          <ac:spMkLst>
            <pc:docMk/>
            <pc:sldMk cId="3962583941" sldId="256"/>
            <ac:spMk id="8" creationId="{68BAD9F5-CFEB-45BA-BF65-C07EDA964286}"/>
          </ac:spMkLst>
        </pc:spChg>
        <pc:spChg chg="add mod">
          <ac:chgData name="SILVIA MARIOTTI" userId="f07266e9-4758-40e7-86de-f5477304390b" providerId="ADAL" clId="{D0E03B8E-DC1F-43C7-AD25-FE76CDA28A2F}" dt="2021-12-15T12:45:49.015" v="991" actId="114"/>
          <ac:spMkLst>
            <pc:docMk/>
            <pc:sldMk cId="3962583941" sldId="256"/>
            <ac:spMk id="12" creationId="{1F2776C1-1B64-44F0-B231-6BB874FB2288}"/>
          </ac:spMkLst>
        </pc:spChg>
      </pc:sldChg>
      <pc:sldChg chg="modSp mod">
        <pc:chgData name="SILVIA MARIOTTI" userId="f07266e9-4758-40e7-86de-f5477304390b" providerId="ADAL" clId="{D0E03B8E-DC1F-43C7-AD25-FE76CDA28A2F}" dt="2021-12-15T12:46:10.164" v="992" actId="1076"/>
        <pc:sldMkLst>
          <pc:docMk/>
          <pc:sldMk cId="952004272" sldId="257"/>
        </pc:sldMkLst>
        <pc:spChg chg="mod">
          <ac:chgData name="SILVIA MARIOTTI" userId="f07266e9-4758-40e7-86de-f5477304390b" providerId="ADAL" clId="{D0E03B8E-DC1F-43C7-AD25-FE76CDA28A2F}" dt="2021-12-15T12:30:18.514" v="828" actId="207"/>
          <ac:spMkLst>
            <pc:docMk/>
            <pc:sldMk cId="952004272" sldId="257"/>
            <ac:spMk id="3" creationId="{12503116-868D-4BB6-B555-F9DE6A58AF96}"/>
          </ac:spMkLst>
        </pc:spChg>
        <pc:spChg chg="mod">
          <ac:chgData name="SILVIA MARIOTTI" userId="f07266e9-4758-40e7-86de-f5477304390b" providerId="ADAL" clId="{D0E03B8E-DC1F-43C7-AD25-FE76CDA28A2F}" dt="2021-12-15T12:46:10.164" v="992" actId="1076"/>
          <ac:spMkLst>
            <pc:docMk/>
            <pc:sldMk cId="952004272" sldId="257"/>
            <ac:spMk id="4" creationId="{AE813435-5273-4C68-B78B-B4A5184145BB}"/>
          </ac:spMkLst>
        </pc:spChg>
      </pc:sldChg>
      <pc:sldChg chg="modSp mod">
        <pc:chgData name="SILVIA MARIOTTI" userId="f07266e9-4758-40e7-86de-f5477304390b" providerId="ADAL" clId="{D0E03B8E-DC1F-43C7-AD25-FE76CDA28A2F}" dt="2021-12-15T12:18:19.437" v="702" actId="20577"/>
        <pc:sldMkLst>
          <pc:docMk/>
          <pc:sldMk cId="3513690027" sldId="258"/>
        </pc:sldMkLst>
        <pc:spChg chg="mod">
          <ac:chgData name="SILVIA MARIOTTI" userId="f07266e9-4758-40e7-86de-f5477304390b" providerId="ADAL" clId="{D0E03B8E-DC1F-43C7-AD25-FE76CDA28A2F}" dt="2021-12-15T12:18:19.437" v="702" actId="20577"/>
          <ac:spMkLst>
            <pc:docMk/>
            <pc:sldMk cId="3513690027" sldId="258"/>
            <ac:spMk id="3" creationId="{3E8B78DC-00A1-4E2A-A3C9-5E44647EFB6B}"/>
          </ac:spMkLst>
        </pc:spChg>
      </pc:sldChg>
      <pc:sldChg chg="addSp delSp modSp mod modClrScheme chgLayout">
        <pc:chgData name="SILVIA MARIOTTI" userId="f07266e9-4758-40e7-86de-f5477304390b" providerId="ADAL" clId="{D0E03B8E-DC1F-43C7-AD25-FE76CDA28A2F}" dt="2021-12-15T12:33:12.221" v="835" actId="1076"/>
        <pc:sldMkLst>
          <pc:docMk/>
          <pc:sldMk cId="3550101579" sldId="262"/>
        </pc:sldMkLst>
        <pc:spChg chg="del mod ord">
          <ac:chgData name="SILVIA MARIOTTI" userId="f07266e9-4758-40e7-86de-f5477304390b" providerId="ADAL" clId="{D0E03B8E-DC1F-43C7-AD25-FE76CDA28A2F}" dt="2021-12-15T11:04:05.327" v="5" actId="478"/>
          <ac:spMkLst>
            <pc:docMk/>
            <pc:sldMk cId="3550101579" sldId="262"/>
            <ac:spMk id="2" creationId="{1CB580B3-7F77-40AB-B60F-174E700CDEF7}"/>
          </ac:spMkLst>
        </pc:spChg>
        <pc:spChg chg="mod ord">
          <ac:chgData name="SILVIA MARIOTTI" userId="f07266e9-4758-40e7-86de-f5477304390b" providerId="ADAL" clId="{D0E03B8E-DC1F-43C7-AD25-FE76CDA28A2F}" dt="2021-12-15T12:33:12.221" v="835" actId="1076"/>
          <ac:spMkLst>
            <pc:docMk/>
            <pc:sldMk cId="3550101579" sldId="262"/>
            <ac:spMk id="3" creationId="{92D4A560-7ED4-4D42-B3F4-87C2C878459A}"/>
          </ac:spMkLst>
        </pc:spChg>
        <pc:spChg chg="add mod ord">
          <ac:chgData name="SILVIA MARIOTTI" userId="f07266e9-4758-40e7-86de-f5477304390b" providerId="ADAL" clId="{D0E03B8E-DC1F-43C7-AD25-FE76CDA28A2F}" dt="2021-12-15T11:04:14.474" v="7" actId="113"/>
          <ac:spMkLst>
            <pc:docMk/>
            <pc:sldMk cId="3550101579" sldId="262"/>
            <ac:spMk id="6" creationId="{FFFE5286-C5C2-41DA-AC48-374C52259743}"/>
          </ac:spMkLst>
        </pc:spChg>
        <pc:spChg chg="add mod">
          <ac:chgData name="SILVIA MARIOTTI" userId="f07266e9-4758-40e7-86de-f5477304390b" providerId="ADAL" clId="{D0E03B8E-DC1F-43C7-AD25-FE76CDA28A2F}" dt="2021-12-15T11:06:59.684" v="30"/>
          <ac:spMkLst>
            <pc:docMk/>
            <pc:sldMk cId="3550101579" sldId="262"/>
            <ac:spMk id="11" creationId="{951826D1-55B6-4402-8987-70BCEB901753}"/>
          </ac:spMkLst>
        </pc:spChg>
        <pc:picChg chg="mod">
          <ac:chgData name="SILVIA MARIOTTI" userId="f07266e9-4758-40e7-86de-f5477304390b" providerId="ADAL" clId="{D0E03B8E-DC1F-43C7-AD25-FE76CDA28A2F}" dt="2021-12-15T12:33:08.261" v="834" actId="14100"/>
          <ac:picMkLst>
            <pc:docMk/>
            <pc:sldMk cId="3550101579" sldId="262"/>
            <ac:picMk id="5" creationId="{2091646C-CC42-402E-8873-09D4ABD8AC93}"/>
          </ac:picMkLst>
        </pc:picChg>
      </pc:sldChg>
      <pc:sldChg chg="addSp delSp modSp mod modClrScheme chgLayout">
        <pc:chgData name="SILVIA MARIOTTI" userId="f07266e9-4758-40e7-86de-f5477304390b" providerId="ADAL" clId="{D0E03B8E-DC1F-43C7-AD25-FE76CDA28A2F}" dt="2021-12-15T11:40:34.743" v="270"/>
        <pc:sldMkLst>
          <pc:docMk/>
          <pc:sldMk cId="407067998" sldId="263"/>
        </pc:sldMkLst>
        <pc:spChg chg="del mod ord">
          <ac:chgData name="SILVIA MARIOTTI" userId="f07266e9-4758-40e7-86de-f5477304390b" providerId="ADAL" clId="{D0E03B8E-DC1F-43C7-AD25-FE76CDA28A2F}" dt="2021-12-15T11:14:24.717" v="35" actId="478"/>
          <ac:spMkLst>
            <pc:docMk/>
            <pc:sldMk cId="407067998" sldId="263"/>
            <ac:spMk id="2" creationId="{5E9B367F-779D-449A-8974-E0CDF2882DC1}"/>
          </ac:spMkLst>
        </pc:spChg>
        <pc:spChg chg="add del mod ord">
          <ac:chgData name="SILVIA MARIOTTI" userId="f07266e9-4758-40e7-86de-f5477304390b" providerId="ADAL" clId="{D0E03B8E-DC1F-43C7-AD25-FE76CDA28A2F}" dt="2021-12-15T11:14:27.310" v="36" actId="478"/>
          <ac:spMkLst>
            <pc:docMk/>
            <pc:sldMk cId="407067998" sldId="263"/>
            <ac:spMk id="5" creationId="{B737D3A2-D1E1-4E34-9474-8E828A42E328}"/>
          </ac:spMkLst>
        </pc:spChg>
        <pc:spChg chg="add mod ord">
          <ac:chgData name="SILVIA MARIOTTI" userId="f07266e9-4758-40e7-86de-f5477304390b" providerId="ADAL" clId="{D0E03B8E-DC1F-43C7-AD25-FE76CDA28A2F}" dt="2021-12-15T11:14:47.305" v="38" actId="113"/>
          <ac:spMkLst>
            <pc:docMk/>
            <pc:sldMk cId="407067998" sldId="263"/>
            <ac:spMk id="6" creationId="{4D8E994F-4957-4D90-9FFE-14A4B8A27258}"/>
          </ac:spMkLst>
        </pc:spChg>
        <pc:spChg chg="mod">
          <ac:chgData name="SILVIA MARIOTTI" userId="f07266e9-4758-40e7-86de-f5477304390b" providerId="ADAL" clId="{D0E03B8E-DC1F-43C7-AD25-FE76CDA28A2F}" dt="2021-12-15T11:15:07.698" v="41" actId="207"/>
          <ac:spMkLst>
            <pc:docMk/>
            <pc:sldMk cId="407067998" sldId="263"/>
            <ac:spMk id="9" creationId="{E3366903-CC40-4D4B-A55E-1008079A8C4F}"/>
          </ac:spMkLst>
        </pc:spChg>
        <pc:spChg chg="add mod">
          <ac:chgData name="SILVIA MARIOTTI" userId="f07266e9-4758-40e7-86de-f5477304390b" providerId="ADAL" clId="{D0E03B8E-DC1F-43C7-AD25-FE76CDA28A2F}" dt="2021-12-15T11:40:34.743" v="270"/>
          <ac:spMkLst>
            <pc:docMk/>
            <pc:sldMk cId="407067998" sldId="263"/>
            <ac:spMk id="13" creationId="{A75E8535-6447-4ADA-8812-6EEBCAD5BE7D}"/>
          </ac:spMkLst>
        </pc:spChg>
      </pc:sldChg>
      <pc:sldChg chg="addSp delSp modSp mod modClrScheme chgLayout">
        <pc:chgData name="SILVIA MARIOTTI" userId="f07266e9-4758-40e7-86de-f5477304390b" providerId="ADAL" clId="{D0E03B8E-DC1F-43C7-AD25-FE76CDA28A2F}" dt="2021-12-15T11:56:50.908" v="401" actId="1076"/>
        <pc:sldMkLst>
          <pc:docMk/>
          <pc:sldMk cId="3278662982" sldId="264"/>
        </pc:sldMkLst>
        <pc:spChg chg="del mod ord">
          <ac:chgData name="SILVIA MARIOTTI" userId="f07266e9-4758-40e7-86de-f5477304390b" providerId="ADAL" clId="{D0E03B8E-DC1F-43C7-AD25-FE76CDA28A2F}" dt="2021-12-15T11:15:50.288" v="46" actId="478"/>
          <ac:spMkLst>
            <pc:docMk/>
            <pc:sldMk cId="3278662982" sldId="264"/>
            <ac:spMk id="2" creationId="{CC25225A-F9B0-4938-A02F-394C68A6C9E3}"/>
          </ac:spMkLst>
        </pc:spChg>
        <pc:spChg chg="mod ord">
          <ac:chgData name="SILVIA MARIOTTI" userId="f07266e9-4758-40e7-86de-f5477304390b" providerId="ADAL" clId="{D0E03B8E-DC1F-43C7-AD25-FE76CDA28A2F}" dt="2021-12-15T11:56:47.970" v="400" actId="1076"/>
          <ac:spMkLst>
            <pc:docMk/>
            <pc:sldMk cId="3278662982" sldId="264"/>
            <ac:spMk id="3" creationId="{0DF573B4-8F35-4619-83A3-1ECE3B7D231B}"/>
          </ac:spMkLst>
        </pc:spChg>
        <pc:spChg chg="add mod ord">
          <ac:chgData name="SILVIA MARIOTTI" userId="f07266e9-4758-40e7-86de-f5477304390b" providerId="ADAL" clId="{D0E03B8E-DC1F-43C7-AD25-FE76CDA28A2F}" dt="2021-12-15T11:15:57.211" v="48" actId="113"/>
          <ac:spMkLst>
            <pc:docMk/>
            <pc:sldMk cId="3278662982" sldId="264"/>
            <ac:spMk id="5" creationId="{D7769067-156F-493C-8C70-C1660E5E4ED8}"/>
          </ac:spMkLst>
        </pc:spChg>
        <pc:spChg chg="add mod">
          <ac:chgData name="SILVIA MARIOTTI" userId="f07266e9-4758-40e7-86de-f5477304390b" providerId="ADAL" clId="{D0E03B8E-DC1F-43C7-AD25-FE76CDA28A2F}" dt="2021-12-15T11:40:37.596" v="271"/>
          <ac:spMkLst>
            <pc:docMk/>
            <pc:sldMk cId="3278662982" sldId="264"/>
            <ac:spMk id="11" creationId="{17BAE9FB-E2CE-4141-9967-9188FCBC9C82}"/>
          </ac:spMkLst>
        </pc:spChg>
        <pc:picChg chg="mod">
          <ac:chgData name="SILVIA MARIOTTI" userId="f07266e9-4758-40e7-86de-f5477304390b" providerId="ADAL" clId="{D0E03B8E-DC1F-43C7-AD25-FE76CDA28A2F}" dt="2021-12-15T11:56:50.908" v="401" actId="1076"/>
          <ac:picMkLst>
            <pc:docMk/>
            <pc:sldMk cId="3278662982" sldId="264"/>
            <ac:picMk id="18" creationId="{AA670240-2C32-4D15-8A6B-E542A4A5AB99}"/>
          </ac:picMkLst>
        </pc:picChg>
      </pc:sldChg>
      <pc:sldChg chg="addSp delSp modSp mod modClrScheme chgLayout">
        <pc:chgData name="SILVIA MARIOTTI" userId="f07266e9-4758-40e7-86de-f5477304390b" providerId="ADAL" clId="{D0E03B8E-DC1F-43C7-AD25-FE76CDA28A2F}" dt="2021-12-15T11:40:39.697" v="272"/>
        <pc:sldMkLst>
          <pc:docMk/>
          <pc:sldMk cId="3333447844" sldId="265"/>
        </pc:sldMkLst>
        <pc:spChg chg="del mod ord">
          <ac:chgData name="SILVIA MARIOTTI" userId="f07266e9-4758-40e7-86de-f5477304390b" providerId="ADAL" clId="{D0E03B8E-DC1F-43C7-AD25-FE76CDA28A2F}" dt="2021-12-15T11:19:55.243" v="194" actId="478"/>
          <ac:spMkLst>
            <pc:docMk/>
            <pc:sldMk cId="3333447844" sldId="265"/>
            <ac:spMk id="2" creationId="{74334EB5-4A28-42E6-82BE-38A8C1534526}"/>
          </ac:spMkLst>
        </pc:spChg>
        <pc:spChg chg="mod ord">
          <ac:chgData name="SILVIA MARIOTTI" userId="f07266e9-4758-40e7-86de-f5477304390b" providerId="ADAL" clId="{D0E03B8E-DC1F-43C7-AD25-FE76CDA28A2F}" dt="2021-12-15T11:40:00.436" v="269" actId="113"/>
          <ac:spMkLst>
            <pc:docMk/>
            <pc:sldMk cId="3333447844" sldId="265"/>
            <ac:spMk id="3" creationId="{695B7BB8-F1D6-4E7A-A049-DD44A67366EE}"/>
          </ac:spMkLst>
        </pc:spChg>
        <pc:spChg chg="add mod ord">
          <ac:chgData name="SILVIA MARIOTTI" userId="f07266e9-4758-40e7-86de-f5477304390b" providerId="ADAL" clId="{D0E03B8E-DC1F-43C7-AD25-FE76CDA28A2F}" dt="2021-12-15T11:19:34.143" v="191" actId="255"/>
          <ac:spMkLst>
            <pc:docMk/>
            <pc:sldMk cId="3333447844" sldId="265"/>
            <ac:spMk id="5" creationId="{AE3D40B9-8C8F-4202-8E53-3E5FE8B120E4}"/>
          </ac:spMkLst>
        </pc:spChg>
        <pc:spChg chg="mod">
          <ac:chgData name="SILVIA MARIOTTI" userId="f07266e9-4758-40e7-86de-f5477304390b" providerId="ADAL" clId="{D0E03B8E-DC1F-43C7-AD25-FE76CDA28A2F}" dt="2021-12-15T11:39:10.837" v="258" actId="6549"/>
          <ac:spMkLst>
            <pc:docMk/>
            <pc:sldMk cId="3333447844" sldId="265"/>
            <ac:spMk id="9" creationId="{86FE7240-6600-43B5-A50E-151598A7B08C}"/>
          </ac:spMkLst>
        </pc:spChg>
        <pc:spChg chg="add mod">
          <ac:chgData name="SILVIA MARIOTTI" userId="f07266e9-4758-40e7-86de-f5477304390b" providerId="ADAL" clId="{D0E03B8E-DC1F-43C7-AD25-FE76CDA28A2F}" dt="2021-12-15T11:40:39.697" v="272"/>
          <ac:spMkLst>
            <pc:docMk/>
            <pc:sldMk cId="3333447844" sldId="265"/>
            <ac:spMk id="11" creationId="{07DDBE91-9C96-424C-ACD4-66E9C78672E2}"/>
          </ac:spMkLst>
        </pc:spChg>
      </pc:sldChg>
      <pc:sldChg chg="addSp modSp mod modClrScheme chgLayout">
        <pc:chgData name="SILVIA MARIOTTI" userId="f07266e9-4758-40e7-86de-f5477304390b" providerId="ADAL" clId="{D0E03B8E-DC1F-43C7-AD25-FE76CDA28A2F}" dt="2021-12-15T11:52:57.355" v="372" actId="113"/>
        <pc:sldMkLst>
          <pc:docMk/>
          <pc:sldMk cId="2803442849" sldId="266"/>
        </pc:sldMkLst>
        <pc:spChg chg="mod ord">
          <ac:chgData name="SILVIA MARIOTTI" userId="f07266e9-4758-40e7-86de-f5477304390b" providerId="ADAL" clId="{D0E03B8E-DC1F-43C7-AD25-FE76CDA28A2F}" dt="2021-12-15T11:41:04.005" v="280" actId="21"/>
          <ac:spMkLst>
            <pc:docMk/>
            <pc:sldMk cId="2803442849" sldId="266"/>
            <ac:spMk id="2" creationId="{3B1629E2-58CE-477C-8E51-F0E4949C9A0A}"/>
          </ac:spMkLst>
        </pc:spChg>
        <pc:spChg chg="mod ord">
          <ac:chgData name="SILVIA MARIOTTI" userId="f07266e9-4758-40e7-86de-f5477304390b" providerId="ADAL" clId="{D0E03B8E-DC1F-43C7-AD25-FE76CDA28A2F}" dt="2021-12-15T11:52:38.230" v="371" actId="113"/>
          <ac:spMkLst>
            <pc:docMk/>
            <pc:sldMk cId="2803442849" sldId="266"/>
            <ac:spMk id="3" creationId="{CBA730BB-0E62-4FD9-AAF7-D94ED52D88E1}"/>
          </ac:spMkLst>
        </pc:spChg>
        <pc:spChg chg="add mod ord">
          <ac:chgData name="SILVIA MARIOTTI" userId="f07266e9-4758-40e7-86de-f5477304390b" providerId="ADAL" clId="{D0E03B8E-DC1F-43C7-AD25-FE76CDA28A2F}" dt="2021-12-15T11:41:12.540" v="283" actId="113"/>
          <ac:spMkLst>
            <pc:docMk/>
            <pc:sldMk cId="2803442849" sldId="266"/>
            <ac:spMk id="6" creationId="{150A9813-FC31-4D62-9C4C-BB84A7E2B5FA}"/>
          </ac:spMkLst>
        </pc:spChg>
        <pc:spChg chg="add mod">
          <ac:chgData name="SILVIA MARIOTTI" userId="f07266e9-4758-40e7-86de-f5477304390b" providerId="ADAL" clId="{D0E03B8E-DC1F-43C7-AD25-FE76CDA28A2F}" dt="2021-12-15T11:40:46.417" v="273"/>
          <ac:spMkLst>
            <pc:docMk/>
            <pc:sldMk cId="2803442849" sldId="266"/>
            <ac:spMk id="10" creationId="{BB639838-6714-4363-956A-D1CD5C2B54AD}"/>
          </ac:spMkLst>
        </pc:spChg>
        <pc:spChg chg="add mod">
          <ac:chgData name="SILVIA MARIOTTI" userId="f07266e9-4758-40e7-86de-f5477304390b" providerId="ADAL" clId="{D0E03B8E-DC1F-43C7-AD25-FE76CDA28A2F}" dt="2021-12-15T11:52:57.355" v="372" actId="113"/>
          <ac:spMkLst>
            <pc:docMk/>
            <pc:sldMk cId="2803442849" sldId="266"/>
            <ac:spMk id="13" creationId="{C8CE27EF-8D4E-49DB-9E4D-FFE0AE18D68D}"/>
          </ac:spMkLst>
        </pc:spChg>
        <pc:picChg chg="mod">
          <ac:chgData name="SILVIA MARIOTTI" userId="f07266e9-4758-40e7-86de-f5477304390b" providerId="ADAL" clId="{D0E03B8E-DC1F-43C7-AD25-FE76CDA28A2F}" dt="2021-12-15T11:41:58.943" v="295" actId="1076"/>
          <ac:picMkLst>
            <pc:docMk/>
            <pc:sldMk cId="2803442849" sldId="266"/>
            <ac:picMk id="4" creationId="{E8B48616-4285-4192-A309-388FBF72DC51}"/>
          </ac:picMkLst>
        </pc:picChg>
      </pc:sldChg>
      <pc:sldChg chg="addSp delSp modSp mod modClrScheme chgLayout">
        <pc:chgData name="SILVIA MARIOTTI" userId="f07266e9-4758-40e7-86de-f5477304390b" providerId="ADAL" clId="{D0E03B8E-DC1F-43C7-AD25-FE76CDA28A2F}" dt="2021-12-15T11:54:39.940" v="373" actId="3626"/>
        <pc:sldMkLst>
          <pc:docMk/>
          <pc:sldMk cId="702527153" sldId="267"/>
        </pc:sldMkLst>
        <pc:spChg chg="del mod ord">
          <ac:chgData name="SILVIA MARIOTTI" userId="f07266e9-4758-40e7-86de-f5477304390b" providerId="ADAL" clId="{D0E03B8E-DC1F-43C7-AD25-FE76CDA28A2F}" dt="2021-12-15T11:46:11.731" v="319" actId="478"/>
          <ac:spMkLst>
            <pc:docMk/>
            <pc:sldMk cId="702527153" sldId="267"/>
            <ac:spMk id="2" creationId="{F07D74A1-1DE8-452A-97AC-1F78F7501510}"/>
          </ac:spMkLst>
        </pc:spChg>
        <pc:spChg chg="mod ord">
          <ac:chgData name="SILVIA MARIOTTI" userId="f07266e9-4758-40e7-86de-f5477304390b" providerId="ADAL" clId="{D0E03B8E-DC1F-43C7-AD25-FE76CDA28A2F}" dt="2021-12-15T11:54:39.940" v="373" actId="3626"/>
          <ac:spMkLst>
            <pc:docMk/>
            <pc:sldMk cId="702527153" sldId="267"/>
            <ac:spMk id="3" creationId="{E15B4B84-D749-40A1-951C-EF02C0E4568C}"/>
          </ac:spMkLst>
        </pc:spChg>
        <pc:spChg chg="add mod ord">
          <ac:chgData name="SILVIA MARIOTTI" userId="f07266e9-4758-40e7-86de-f5477304390b" providerId="ADAL" clId="{D0E03B8E-DC1F-43C7-AD25-FE76CDA28A2F}" dt="2021-12-15T11:48:29.501" v="325" actId="113"/>
          <ac:spMkLst>
            <pc:docMk/>
            <pc:sldMk cId="702527153" sldId="267"/>
            <ac:spMk id="5" creationId="{27A0D226-4BC6-4E73-8473-0A4174B0DC05}"/>
          </ac:spMkLst>
        </pc:spChg>
        <pc:spChg chg="add mod">
          <ac:chgData name="SILVIA MARIOTTI" userId="f07266e9-4758-40e7-86de-f5477304390b" providerId="ADAL" clId="{D0E03B8E-DC1F-43C7-AD25-FE76CDA28A2F}" dt="2021-12-15T11:52:23.345" v="367"/>
          <ac:spMkLst>
            <pc:docMk/>
            <pc:sldMk cId="702527153" sldId="267"/>
            <ac:spMk id="11" creationId="{D2C52370-4EAE-4006-8787-19B7E0498DD9}"/>
          </ac:spMkLst>
        </pc:spChg>
      </pc:sldChg>
      <pc:sldChg chg="addSp delSp modSp mod modClrScheme chgLayout">
        <pc:chgData name="SILVIA MARIOTTI" userId="f07266e9-4758-40e7-86de-f5477304390b" providerId="ADAL" clId="{D0E03B8E-DC1F-43C7-AD25-FE76CDA28A2F}" dt="2021-12-15T12:01:22.839" v="457" actId="1036"/>
        <pc:sldMkLst>
          <pc:docMk/>
          <pc:sldMk cId="252993002" sldId="268"/>
        </pc:sldMkLst>
        <pc:spChg chg="del mod ord">
          <ac:chgData name="SILVIA MARIOTTI" userId="f07266e9-4758-40e7-86de-f5477304390b" providerId="ADAL" clId="{D0E03B8E-DC1F-43C7-AD25-FE76CDA28A2F}" dt="2021-12-15T11:59:24.685" v="409" actId="478"/>
          <ac:spMkLst>
            <pc:docMk/>
            <pc:sldMk cId="252993002" sldId="268"/>
            <ac:spMk id="2" creationId="{78C1A049-7561-4A88-A56B-561D52705D4F}"/>
          </ac:spMkLst>
        </pc:spChg>
        <pc:spChg chg="mod ord">
          <ac:chgData name="SILVIA MARIOTTI" userId="f07266e9-4758-40e7-86de-f5477304390b" providerId="ADAL" clId="{D0E03B8E-DC1F-43C7-AD25-FE76CDA28A2F}" dt="2021-12-15T12:01:13.874" v="428" actId="207"/>
          <ac:spMkLst>
            <pc:docMk/>
            <pc:sldMk cId="252993002" sldId="268"/>
            <ac:spMk id="3" creationId="{8985DD46-116B-4CAA-9736-D29A0B1F1EDC}"/>
          </ac:spMkLst>
        </pc:spChg>
        <pc:spChg chg="add mod ord">
          <ac:chgData name="SILVIA MARIOTTI" userId="f07266e9-4758-40e7-86de-f5477304390b" providerId="ADAL" clId="{D0E03B8E-DC1F-43C7-AD25-FE76CDA28A2F}" dt="2021-12-15T11:59:20.506" v="408" actId="113"/>
          <ac:spMkLst>
            <pc:docMk/>
            <pc:sldMk cId="252993002" sldId="268"/>
            <ac:spMk id="5" creationId="{1DBE7A40-AEB5-48E9-AD51-A8A6EF1C447C}"/>
          </ac:spMkLst>
        </pc:spChg>
        <pc:spChg chg="add mod">
          <ac:chgData name="SILVIA MARIOTTI" userId="f07266e9-4758-40e7-86de-f5477304390b" providerId="ADAL" clId="{D0E03B8E-DC1F-43C7-AD25-FE76CDA28A2F}" dt="2021-12-15T11:52:25.427" v="368"/>
          <ac:spMkLst>
            <pc:docMk/>
            <pc:sldMk cId="252993002" sldId="268"/>
            <ac:spMk id="10" creationId="{CFAF6EF2-A5E3-4C8E-9DBD-D36D9F884729}"/>
          </ac:spMkLst>
        </pc:spChg>
        <pc:picChg chg="mod">
          <ac:chgData name="SILVIA MARIOTTI" userId="f07266e9-4758-40e7-86de-f5477304390b" providerId="ADAL" clId="{D0E03B8E-DC1F-43C7-AD25-FE76CDA28A2F}" dt="2021-12-15T12:01:22.839" v="457" actId="1036"/>
          <ac:picMkLst>
            <pc:docMk/>
            <pc:sldMk cId="252993002" sldId="268"/>
            <ac:picMk id="9" creationId="{BBD9D31D-5948-4EEE-B3A0-54567AAD62BC}"/>
          </ac:picMkLst>
        </pc:picChg>
      </pc:sldChg>
      <pc:sldChg chg="addSp delSp modSp mod modClrScheme chgLayout">
        <pc:chgData name="SILVIA MARIOTTI" userId="f07266e9-4758-40e7-86de-f5477304390b" providerId="ADAL" clId="{D0E03B8E-DC1F-43C7-AD25-FE76CDA28A2F}" dt="2021-12-15T12:01:36.688" v="458" actId="1076"/>
        <pc:sldMkLst>
          <pc:docMk/>
          <pc:sldMk cId="2637778190" sldId="269"/>
        </pc:sldMkLst>
        <pc:spChg chg="del mod ord">
          <ac:chgData name="SILVIA MARIOTTI" userId="f07266e9-4758-40e7-86de-f5477304390b" providerId="ADAL" clId="{D0E03B8E-DC1F-43C7-AD25-FE76CDA28A2F}" dt="2021-12-15T11:55:30.865" v="381" actId="478"/>
          <ac:spMkLst>
            <pc:docMk/>
            <pc:sldMk cId="2637778190" sldId="269"/>
            <ac:spMk id="2" creationId="{C099D2C0-5816-4CF8-AF84-ADE5E7CB64AA}"/>
          </ac:spMkLst>
        </pc:spChg>
        <pc:spChg chg="mod ord">
          <ac:chgData name="SILVIA MARIOTTI" userId="f07266e9-4758-40e7-86de-f5477304390b" providerId="ADAL" clId="{D0E03B8E-DC1F-43C7-AD25-FE76CDA28A2F}" dt="2021-12-15T12:01:36.688" v="458" actId="1076"/>
          <ac:spMkLst>
            <pc:docMk/>
            <pc:sldMk cId="2637778190" sldId="269"/>
            <ac:spMk id="3" creationId="{C580F39F-4427-4A93-A7D2-D30A413CB2A2}"/>
          </ac:spMkLst>
        </pc:spChg>
        <pc:spChg chg="add mod ord">
          <ac:chgData name="SILVIA MARIOTTI" userId="f07266e9-4758-40e7-86de-f5477304390b" providerId="ADAL" clId="{D0E03B8E-DC1F-43C7-AD25-FE76CDA28A2F}" dt="2021-12-15T11:55:27.512" v="380" actId="255"/>
          <ac:spMkLst>
            <pc:docMk/>
            <pc:sldMk cId="2637778190" sldId="269"/>
            <ac:spMk id="5" creationId="{FA83AE1E-C514-4058-9018-FC94E42E13F2}"/>
          </ac:spMkLst>
        </pc:spChg>
        <pc:spChg chg="add mod">
          <ac:chgData name="SILVIA MARIOTTI" userId="f07266e9-4758-40e7-86de-f5477304390b" providerId="ADAL" clId="{D0E03B8E-DC1F-43C7-AD25-FE76CDA28A2F}" dt="2021-12-15T11:56:37.009" v="399"/>
          <ac:spMkLst>
            <pc:docMk/>
            <pc:sldMk cId="2637778190" sldId="269"/>
            <ac:spMk id="11" creationId="{B45D9FD3-BF13-40F0-9371-D28696EC73AF}"/>
          </ac:spMkLst>
        </pc:spChg>
        <pc:picChg chg="mod">
          <ac:chgData name="SILVIA MARIOTTI" userId="f07266e9-4758-40e7-86de-f5477304390b" providerId="ADAL" clId="{D0E03B8E-DC1F-43C7-AD25-FE76CDA28A2F}" dt="2021-12-15T11:55:39.983" v="383" actId="1076"/>
          <ac:picMkLst>
            <pc:docMk/>
            <pc:sldMk cId="2637778190" sldId="269"/>
            <ac:picMk id="9" creationId="{70FAA038-22AF-496A-8AAC-CCE62017D0B9}"/>
          </ac:picMkLst>
        </pc:picChg>
      </pc:sldChg>
      <pc:sldChg chg="addSp delSp modSp mod modClrScheme chgLayout">
        <pc:chgData name="SILVIA MARIOTTI" userId="f07266e9-4758-40e7-86de-f5477304390b" providerId="ADAL" clId="{D0E03B8E-DC1F-43C7-AD25-FE76CDA28A2F}" dt="2021-12-15T12:07:41.764" v="536"/>
        <pc:sldMkLst>
          <pc:docMk/>
          <pc:sldMk cId="2192229985" sldId="271"/>
        </pc:sldMkLst>
        <pc:spChg chg="del mod ord">
          <ac:chgData name="SILVIA MARIOTTI" userId="f07266e9-4758-40e7-86de-f5477304390b" providerId="ADAL" clId="{D0E03B8E-DC1F-43C7-AD25-FE76CDA28A2F}" dt="2021-12-15T12:01:58.132" v="464" actId="478"/>
          <ac:spMkLst>
            <pc:docMk/>
            <pc:sldMk cId="2192229985" sldId="271"/>
            <ac:spMk id="2" creationId="{C099D2C0-5816-4CF8-AF84-ADE5E7CB64AA}"/>
          </ac:spMkLst>
        </pc:spChg>
        <pc:spChg chg="mod ord">
          <ac:chgData name="SILVIA MARIOTTI" userId="f07266e9-4758-40e7-86de-f5477304390b" providerId="ADAL" clId="{D0E03B8E-DC1F-43C7-AD25-FE76CDA28A2F}" dt="2021-12-15T12:07:35.802" v="535" actId="1076"/>
          <ac:spMkLst>
            <pc:docMk/>
            <pc:sldMk cId="2192229985" sldId="271"/>
            <ac:spMk id="3" creationId="{C580F39F-4427-4A93-A7D2-D30A413CB2A2}"/>
          </ac:spMkLst>
        </pc:spChg>
        <pc:spChg chg="add mod ord">
          <ac:chgData name="SILVIA MARIOTTI" userId="f07266e9-4758-40e7-86de-f5477304390b" providerId="ADAL" clId="{D0E03B8E-DC1F-43C7-AD25-FE76CDA28A2F}" dt="2021-12-15T12:02:56.194" v="481" actId="14100"/>
          <ac:spMkLst>
            <pc:docMk/>
            <pc:sldMk cId="2192229985" sldId="271"/>
            <ac:spMk id="6" creationId="{F2C9654F-4BC9-47C0-B897-81A5F8A2A061}"/>
          </ac:spMkLst>
        </pc:spChg>
        <pc:spChg chg="add mod">
          <ac:chgData name="SILVIA MARIOTTI" userId="f07266e9-4758-40e7-86de-f5477304390b" providerId="ADAL" clId="{D0E03B8E-DC1F-43C7-AD25-FE76CDA28A2F}" dt="2021-12-15T12:07:41.764" v="536"/>
          <ac:spMkLst>
            <pc:docMk/>
            <pc:sldMk cId="2192229985" sldId="271"/>
            <ac:spMk id="11" creationId="{E95957BF-FABC-42A3-BA06-6EAB87C6356D}"/>
          </ac:spMkLst>
        </pc:spChg>
        <pc:picChg chg="mod">
          <ac:chgData name="SILVIA MARIOTTI" userId="f07266e9-4758-40e7-86de-f5477304390b" providerId="ADAL" clId="{D0E03B8E-DC1F-43C7-AD25-FE76CDA28A2F}" dt="2021-12-15T12:03:05.416" v="483" actId="1076"/>
          <ac:picMkLst>
            <pc:docMk/>
            <pc:sldMk cId="2192229985" sldId="271"/>
            <ac:picMk id="4" creationId="{FA722082-61C0-4C12-B47B-22B575F4EAC0}"/>
          </ac:picMkLst>
        </pc:picChg>
      </pc:sldChg>
      <pc:sldChg chg="addSp delSp modSp mod modClrScheme chgLayout">
        <pc:chgData name="SILVIA MARIOTTI" userId="f07266e9-4758-40e7-86de-f5477304390b" providerId="ADAL" clId="{D0E03B8E-DC1F-43C7-AD25-FE76CDA28A2F}" dt="2021-12-15T12:13:27.954" v="604"/>
        <pc:sldMkLst>
          <pc:docMk/>
          <pc:sldMk cId="793434549" sldId="272"/>
        </pc:sldMkLst>
        <pc:spChg chg="del mod ord">
          <ac:chgData name="SILVIA MARIOTTI" userId="f07266e9-4758-40e7-86de-f5477304390b" providerId="ADAL" clId="{D0E03B8E-DC1F-43C7-AD25-FE76CDA28A2F}" dt="2021-12-15T12:04:11.346" v="493" actId="478"/>
          <ac:spMkLst>
            <pc:docMk/>
            <pc:sldMk cId="793434549" sldId="272"/>
            <ac:spMk id="2" creationId="{81758F65-08EF-41EB-B249-3958131B47E5}"/>
          </ac:spMkLst>
        </pc:spChg>
        <pc:spChg chg="mod ord">
          <ac:chgData name="SILVIA MARIOTTI" userId="f07266e9-4758-40e7-86de-f5477304390b" providerId="ADAL" clId="{D0E03B8E-DC1F-43C7-AD25-FE76CDA28A2F}" dt="2021-12-15T12:13:03.470" v="600" actId="1076"/>
          <ac:spMkLst>
            <pc:docMk/>
            <pc:sldMk cId="793434549" sldId="272"/>
            <ac:spMk id="3" creationId="{96AABD2B-E669-48C2-A7C0-FA9A4709E51F}"/>
          </ac:spMkLst>
        </pc:spChg>
        <pc:spChg chg="add mod ord">
          <ac:chgData name="SILVIA MARIOTTI" userId="f07266e9-4758-40e7-86de-f5477304390b" providerId="ADAL" clId="{D0E03B8E-DC1F-43C7-AD25-FE76CDA28A2F}" dt="2021-12-15T12:04:18.807" v="495" actId="113"/>
          <ac:spMkLst>
            <pc:docMk/>
            <pc:sldMk cId="793434549" sldId="272"/>
            <ac:spMk id="7" creationId="{547A866C-A141-4BA9-82A3-FC4B3F44398D}"/>
          </ac:spMkLst>
        </pc:spChg>
        <pc:spChg chg="mod">
          <ac:chgData name="SILVIA MARIOTTI" userId="f07266e9-4758-40e7-86de-f5477304390b" providerId="ADAL" clId="{D0E03B8E-DC1F-43C7-AD25-FE76CDA28A2F}" dt="2021-12-15T12:13:03.470" v="600" actId="1076"/>
          <ac:spMkLst>
            <pc:docMk/>
            <pc:sldMk cId="793434549" sldId="272"/>
            <ac:spMk id="9" creationId="{6CAA8982-CBC5-478F-BC89-D775CC1FE0C7}"/>
          </ac:spMkLst>
        </pc:spChg>
        <pc:spChg chg="add mod">
          <ac:chgData name="SILVIA MARIOTTI" userId="f07266e9-4758-40e7-86de-f5477304390b" providerId="ADAL" clId="{D0E03B8E-DC1F-43C7-AD25-FE76CDA28A2F}" dt="2021-12-15T12:13:21.383" v="603" actId="1076"/>
          <ac:spMkLst>
            <pc:docMk/>
            <pc:sldMk cId="793434549" sldId="272"/>
            <ac:spMk id="15" creationId="{9491235E-B664-4DE8-BCEF-2320D6199ABF}"/>
          </ac:spMkLst>
        </pc:spChg>
        <pc:spChg chg="add mod">
          <ac:chgData name="SILVIA MARIOTTI" userId="f07266e9-4758-40e7-86de-f5477304390b" providerId="ADAL" clId="{D0E03B8E-DC1F-43C7-AD25-FE76CDA28A2F}" dt="2021-12-15T12:12:55.431" v="599" actId="571"/>
          <ac:spMkLst>
            <pc:docMk/>
            <pc:sldMk cId="793434549" sldId="272"/>
            <ac:spMk id="16" creationId="{0966FE0C-4673-4C2C-9FA5-D837CA472296}"/>
          </ac:spMkLst>
        </pc:spChg>
        <pc:spChg chg="add mod">
          <ac:chgData name="SILVIA MARIOTTI" userId="f07266e9-4758-40e7-86de-f5477304390b" providerId="ADAL" clId="{D0E03B8E-DC1F-43C7-AD25-FE76CDA28A2F}" dt="2021-12-15T12:12:55.431" v="599" actId="571"/>
          <ac:spMkLst>
            <pc:docMk/>
            <pc:sldMk cId="793434549" sldId="272"/>
            <ac:spMk id="17" creationId="{E02697E0-BBA2-42FD-9349-9C70CFDCD52B}"/>
          </ac:spMkLst>
        </pc:spChg>
        <pc:spChg chg="add mod">
          <ac:chgData name="SILVIA MARIOTTI" userId="f07266e9-4758-40e7-86de-f5477304390b" providerId="ADAL" clId="{D0E03B8E-DC1F-43C7-AD25-FE76CDA28A2F}" dt="2021-12-15T12:12:55.431" v="599" actId="571"/>
          <ac:spMkLst>
            <pc:docMk/>
            <pc:sldMk cId="793434549" sldId="272"/>
            <ac:spMk id="18" creationId="{C24EBBB0-06C4-447A-8E15-8568E339E6F4}"/>
          </ac:spMkLst>
        </pc:spChg>
        <pc:spChg chg="add mod">
          <ac:chgData name="SILVIA MARIOTTI" userId="f07266e9-4758-40e7-86de-f5477304390b" providerId="ADAL" clId="{D0E03B8E-DC1F-43C7-AD25-FE76CDA28A2F}" dt="2021-12-15T12:13:27.954" v="604"/>
          <ac:spMkLst>
            <pc:docMk/>
            <pc:sldMk cId="793434549" sldId="272"/>
            <ac:spMk id="19" creationId="{E4679423-548D-4C09-8470-6E7F205696FD}"/>
          </ac:spMkLst>
        </pc:spChg>
        <pc:picChg chg="mod">
          <ac:chgData name="SILVIA MARIOTTI" userId="f07266e9-4758-40e7-86de-f5477304390b" providerId="ADAL" clId="{D0E03B8E-DC1F-43C7-AD25-FE76CDA28A2F}" dt="2021-12-15T12:13:05.990" v="601" actId="1076"/>
          <ac:picMkLst>
            <pc:docMk/>
            <pc:sldMk cId="793434549" sldId="272"/>
            <ac:picMk id="4" creationId="{A7FA9307-FE6B-44CC-A97B-F7EB4225A036}"/>
          </ac:picMkLst>
        </pc:picChg>
        <pc:picChg chg="mod">
          <ac:chgData name="SILVIA MARIOTTI" userId="f07266e9-4758-40e7-86de-f5477304390b" providerId="ADAL" clId="{D0E03B8E-DC1F-43C7-AD25-FE76CDA28A2F}" dt="2021-12-15T12:13:08.763" v="602" actId="1076"/>
          <ac:picMkLst>
            <pc:docMk/>
            <pc:sldMk cId="793434549" sldId="272"/>
            <ac:picMk id="5" creationId="{DFA95539-CA0A-4A6A-8EC8-75D9A58CEBF5}"/>
          </ac:picMkLst>
        </pc:picChg>
      </pc:sldChg>
      <pc:sldChg chg="addSp delSp modSp mod modClrScheme chgLayout">
        <pc:chgData name="SILVIA MARIOTTI" userId="f07266e9-4758-40e7-86de-f5477304390b" providerId="ADAL" clId="{D0E03B8E-DC1F-43C7-AD25-FE76CDA28A2F}" dt="2021-12-15T12:39:46.219" v="916" actId="313"/>
        <pc:sldMkLst>
          <pc:docMk/>
          <pc:sldMk cId="1480132347" sldId="273"/>
        </pc:sldMkLst>
        <pc:spChg chg="del mod ord">
          <ac:chgData name="SILVIA MARIOTTI" userId="f07266e9-4758-40e7-86de-f5477304390b" providerId="ADAL" clId="{D0E03B8E-DC1F-43C7-AD25-FE76CDA28A2F}" dt="2021-12-15T12:10:05.937" v="566" actId="478"/>
          <ac:spMkLst>
            <pc:docMk/>
            <pc:sldMk cId="1480132347" sldId="273"/>
            <ac:spMk id="2" creationId="{81758F65-08EF-41EB-B249-3958131B47E5}"/>
          </ac:spMkLst>
        </pc:spChg>
        <pc:spChg chg="mod ord">
          <ac:chgData name="SILVIA MARIOTTI" userId="f07266e9-4758-40e7-86de-f5477304390b" providerId="ADAL" clId="{D0E03B8E-DC1F-43C7-AD25-FE76CDA28A2F}" dt="2021-12-15T12:39:46.219" v="916" actId="313"/>
          <ac:spMkLst>
            <pc:docMk/>
            <pc:sldMk cId="1480132347" sldId="273"/>
            <ac:spMk id="3" creationId="{96AABD2B-E669-48C2-A7C0-FA9A4709E51F}"/>
          </ac:spMkLst>
        </pc:spChg>
        <pc:spChg chg="add mod ord">
          <ac:chgData name="SILVIA MARIOTTI" userId="f07266e9-4758-40e7-86de-f5477304390b" providerId="ADAL" clId="{D0E03B8E-DC1F-43C7-AD25-FE76CDA28A2F}" dt="2021-12-15T12:10:03.616" v="565" actId="255"/>
          <ac:spMkLst>
            <pc:docMk/>
            <pc:sldMk cId="1480132347" sldId="273"/>
            <ac:spMk id="5" creationId="{C6D7C41A-F4C8-4383-9102-182DD9417504}"/>
          </ac:spMkLst>
        </pc:spChg>
        <pc:spChg chg="mod">
          <ac:chgData name="SILVIA MARIOTTI" userId="f07266e9-4758-40e7-86de-f5477304390b" providerId="ADAL" clId="{D0E03B8E-DC1F-43C7-AD25-FE76CDA28A2F}" dt="2021-12-15T12:12:31.309" v="597" actId="1076"/>
          <ac:spMkLst>
            <pc:docMk/>
            <pc:sldMk cId="1480132347" sldId="273"/>
            <ac:spMk id="13" creationId="{EF0F7E7F-DB96-46AE-B437-9B27BDA6BE81}"/>
          </ac:spMkLst>
        </pc:spChg>
        <pc:spChg chg="add mod">
          <ac:chgData name="SILVIA MARIOTTI" userId="f07266e9-4758-40e7-86de-f5477304390b" providerId="ADAL" clId="{D0E03B8E-DC1F-43C7-AD25-FE76CDA28A2F}" dt="2021-12-15T12:13:29.957" v="605"/>
          <ac:spMkLst>
            <pc:docMk/>
            <pc:sldMk cId="1480132347" sldId="273"/>
            <ac:spMk id="15" creationId="{936308C5-291D-4A54-A33A-0AFC5C138B5B}"/>
          </ac:spMkLst>
        </pc:spChg>
      </pc:sldChg>
      <pc:sldChg chg="addSp delSp modSp mod modClrScheme chgLayout">
        <pc:chgData name="SILVIA MARIOTTI" userId="f07266e9-4758-40e7-86de-f5477304390b" providerId="ADAL" clId="{D0E03B8E-DC1F-43C7-AD25-FE76CDA28A2F}" dt="2021-12-15T12:15:53.967" v="659" actId="1076"/>
        <pc:sldMkLst>
          <pc:docMk/>
          <pc:sldMk cId="357264308" sldId="274"/>
        </pc:sldMkLst>
        <pc:spChg chg="del mod ord">
          <ac:chgData name="SILVIA MARIOTTI" userId="f07266e9-4758-40e7-86de-f5477304390b" providerId="ADAL" clId="{D0E03B8E-DC1F-43C7-AD25-FE76CDA28A2F}" dt="2021-12-15T12:14:17.004" v="612" actId="478"/>
          <ac:spMkLst>
            <pc:docMk/>
            <pc:sldMk cId="357264308" sldId="274"/>
            <ac:spMk id="2" creationId="{DE1C71EF-5721-45AE-92FB-2470F4505C5B}"/>
          </ac:spMkLst>
        </pc:spChg>
        <pc:spChg chg="mod">
          <ac:chgData name="SILVIA MARIOTTI" userId="f07266e9-4758-40e7-86de-f5477304390b" providerId="ADAL" clId="{D0E03B8E-DC1F-43C7-AD25-FE76CDA28A2F}" dt="2021-12-15T12:15:25.104" v="632" actId="1037"/>
          <ac:spMkLst>
            <pc:docMk/>
            <pc:sldMk cId="357264308" sldId="274"/>
            <ac:spMk id="6" creationId="{991E2B7E-EDF0-43AC-AE5F-6CD176AFE21B}"/>
          </ac:spMkLst>
        </pc:spChg>
        <pc:spChg chg="add del mod ord">
          <ac:chgData name="SILVIA MARIOTTI" userId="f07266e9-4758-40e7-86de-f5477304390b" providerId="ADAL" clId="{D0E03B8E-DC1F-43C7-AD25-FE76CDA28A2F}" dt="2021-12-15T12:14:19.166" v="613" actId="478"/>
          <ac:spMkLst>
            <pc:docMk/>
            <pc:sldMk cId="357264308" sldId="274"/>
            <ac:spMk id="7" creationId="{0AC8AEA2-33C3-4D6A-8945-206935177ADF}"/>
          </ac:spMkLst>
        </pc:spChg>
        <pc:spChg chg="mod">
          <ac:chgData name="SILVIA MARIOTTI" userId="f07266e9-4758-40e7-86de-f5477304390b" providerId="ADAL" clId="{D0E03B8E-DC1F-43C7-AD25-FE76CDA28A2F}" dt="2021-12-15T12:15:36.791" v="656" actId="1037"/>
          <ac:spMkLst>
            <pc:docMk/>
            <pc:sldMk cId="357264308" sldId="274"/>
            <ac:spMk id="8" creationId="{0E05967F-4A5E-4E42-B297-0963DF82E480}"/>
          </ac:spMkLst>
        </pc:spChg>
        <pc:spChg chg="mod">
          <ac:chgData name="SILVIA MARIOTTI" userId="f07266e9-4758-40e7-86de-f5477304390b" providerId="ADAL" clId="{D0E03B8E-DC1F-43C7-AD25-FE76CDA28A2F}" dt="2021-12-15T12:15:43.511" v="657" actId="1076"/>
          <ac:spMkLst>
            <pc:docMk/>
            <pc:sldMk cId="357264308" sldId="274"/>
            <ac:spMk id="9" creationId="{0D063186-7BD2-411F-B35C-48CD4CFE381B}"/>
          </ac:spMkLst>
        </pc:spChg>
        <pc:spChg chg="mod">
          <ac:chgData name="SILVIA MARIOTTI" userId="f07266e9-4758-40e7-86de-f5477304390b" providerId="ADAL" clId="{D0E03B8E-DC1F-43C7-AD25-FE76CDA28A2F}" dt="2021-12-15T12:15:48.555" v="658" actId="1076"/>
          <ac:spMkLst>
            <pc:docMk/>
            <pc:sldMk cId="357264308" sldId="274"/>
            <ac:spMk id="10" creationId="{F8092F4E-34F5-4F2F-B0B3-4DF13018EF0B}"/>
          </ac:spMkLst>
        </pc:spChg>
        <pc:spChg chg="mod">
          <ac:chgData name="SILVIA MARIOTTI" userId="f07266e9-4758-40e7-86de-f5477304390b" providerId="ADAL" clId="{D0E03B8E-DC1F-43C7-AD25-FE76CDA28A2F}" dt="2021-12-15T12:15:53.967" v="659" actId="1076"/>
          <ac:spMkLst>
            <pc:docMk/>
            <pc:sldMk cId="357264308" sldId="274"/>
            <ac:spMk id="11" creationId="{5A7122EF-A052-40DD-A4A5-2E6A68E7FF1B}"/>
          </ac:spMkLst>
        </pc:spChg>
        <pc:spChg chg="add mod">
          <ac:chgData name="SILVIA MARIOTTI" userId="f07266e9-4758-40e7-86de-f5477304390b" providerId="ADAL" clId="{D0E03B8E-DC1F-43C7-AD25-FE76CDA28A2F}" dt="2021-12-15T12:13:32.433" v="606"/>
          <ac:spMkLst>
            <pc:docMk/>
            <pc:sldMk cId="357264308" sldId="274"/>
            <ac:spMk id="12" creationId="{58E253A6-FD17-477F-BD25-B72EBC13022B}"/>
          </ac:spMkLst>
        </pc:spChg>
        <pc:spChg chg="add del mod ord">
          <ac:chgData name="SILVIA MARIOTTI" userId="f07266e9-4758-40e7-86de-f5477304390b" providerId="ADAL" clId="{D0E03B8E-DC1F-43C7-AD25-FE76CDA28A2F}" dt="2021-12-15T12:14:30.554" v="618" actId="113"/>
          <ac:spMkLst>
            <pc:docMk/>
            <pc:sldMk cId="357264308" sldId="274"/>
            <ac:spMk id="13" creationId="{38A4290E-BCE4-4437-A04F-2BC9C9174B0F}"/>
          </ac:spMkLst>
        </pc:spChg>
        <pc:picChg chg="mod modCrop">
          <ac:chgData name="SILVIA MARIOTTI" userId="f07266e9-4758-40e7-86de-f5477304390b" providerId="ADAL" clId="{D0E03B8E-DC1F-43C7-AD25-FE76CDA28A2F}" dt="2021-12-15T12:15:04.420" v="623" actId="1076"/>
          <ac:picMkLst>
            <pc:docMk/>
            <pc:sldMk cId="357264308" sldId="274"/>
            <ac:picMk id="5" creationId="{F1E7ED4A-2E15-49EC-9A76-53F0008505C7}"/>
          </ac:picMkLst>
        </pc:picChg>
        <pc:picChg chg="add mod modCrop">
          <ac:chgData name="SILVIA MARIOTTI" userId="f07266e9-4758-40e7-86de-f5477304390b" providerId="ADAL" clId="{D0E03B8E-DC1F-43C7-AD25-FE76CDA28A2F}" dt="2021-12-15T12:15:17.351" v="625" actId="1076"/>
          <ac:picMkLst>
            <pc:docMk/>
            <pc:sldMk cId="357264308" sldId="274"/>
            <ac:picMk id="14" creationId="{F95BC4E8-2F11-4C8D-AD41-716E15418F79}"/>
          </ac:picMkLst>
        </pc:picChg>
      </pc:sldChg>
      <pc:sldChg chg="addSp delSp modSp new mod">
        <pc:chgData name="SILVIA MARIOTTI" userId="f07266e9-4758-40e7-86de-f5477304390b" providerId="ADAL" clId="{D0E03B8E-DC1F-43C7-AD25-FE76CDA28A2F}" dt="2021-12-15T12:35:52.224" v="892" actId="20577"/>
        <pc:sldMkLst>
          <pc:docMk/>
          <pc:sldMk cId="300205148" sldId="275"/>
        </pc:sldMkLst>
        <pc:spChg chg="del">
          <ac:chgData name="SILVIA MARIOTTI" userId="f07266e9-4758-40e7-86de-f5477304390b" providerId="ADAL" clId="{D0E03B8E-DC1F-43C7-AD25-FE76CDA28A2F}" dt="2021-12-15T12:17:19.538" v="678" actId="478"/>
          <ac:spMkLst>
            <pc:docMk/>
            <pc:sldMk cId="300205148" sldId="275"/>
            <ac:spMk id="2" creationId="{29D3B672-FBCB-409D-8489-55A53CC09F14}"/>
          </ac:spMkLst>
        </pc:spChg>
        <pc:spChg chg="mod">
          <ac:chgData name="SILVIA MARIOTTI" userId="f07266e9-4758-40e7-86de-f5477304390b" providerId="ADAL" clId="{D0E03B8E-DC1F-43C7-AD25-FE76CDA28A2F}" dt="2021-12-15T12:35:38.403" v="878" actId="20577"/>
          <ac:spMkLst>
            <pc:docMk/>
            <pc:sldMk cId="300205148" sldId="275"/>
            <ac:spMk id="3" creationId="{8605671B-0286-4FE2-9140-A17ED581FDFC}"/>
          </ac:spMkLst>
        </pc:spChg>
        <pc:spChg chg="add mod">
          <ac:chgData name="SILVIA MARIOTTI" userId="f07266e9-4758-40e7-86de-f5477304390b" providerId="ADAL" clId="{D0E03B8E-DC1F-43C7-AD25-FE76CDA28A2F}" dt="2021-12-15T12:19:42.460" v="709"/>
          <ac:spMkLst>
            <pc:docMk/>
            <pc:sldMk cId="300205148" sldId="275"/>
            <ac:spMk id="7" creationId="{1F078774-D642-4798-9048-9EACA27973EE}"/>
          </ac:spMkLst>
        </pc:spChg>
        <pc:spChg chg="add del mod">
          <ac:chgData name="SILVIA MARIOTTI" userId="f07266e9-4758-40e7-86de-f5477304390b" providerId="ADAL" clId="{D0E03B8E-DC1F-43C7-AD25-FE76CDA28A2F}" dt="2021-12-15T12:26:07.797" v="732" actId="21"/>
          <ac:spMkLst>
            <pc:docMk/>
            <pc:sldMk cId="300205148" sldId="275"/>
            <ac:spMk id="9" creationId="{4BF1C0DE-7A6B-49BA-89BD-07534C7269D7}"/>
          </ac:spMkLst>
        </pc:spChg>
        <pc:spChg chg="add del">
          <ac:chgData name="SILVIA MARIOTTI" userId="f07266e9-4758-40e7-86de-f5477304390b" providerId="ADAL" clId="{D0E03B8E-DC1F-43C7-AD25-FE76CDA28A2F}" dt="2021-12-15T12:26:07.797" v="732" actId="21"/>
          <ac:spMkLst>
            <pc:docMk/>
            <pc:sldMk cId="300205148" sldId="275"/>
            <ac:spMk id="10" creationId="{238BBD87-599C-4D90-B0BE-2BF6F52367AA}"/>
          </ac:spMkLst>
        </pc:spChg>
        <pc:spChg chg="add mod">
          <ac:chgData name="SILVIA MARIOTTI" userId="f07266e9-4758-40e7-86de-f5477304390b" providerId="ADAL" clId="{D0E03B8E-DC1F-43C7-AD25-FE76CDA28A2F}" dt="2021-12-15T12:35:52.224" v="892" actId="20577"/>
          <ac:spMkLst>
            <pc:docMk/>
            <pc:sldMk cId="300205148" sldId="275"/>
            <ac:spMk id="12" creationId="{457AB021-2637-46C0-B691-784C2AF2BFE3}"/>
          </ac:spMkLst>
        </pc:spChg>
        <pc:picChg chg="add del mod">
          <ac:chgData name="SILVIA MARIOTTI" userId="f07266e9-4758-40e7-86de-f5477304390b" providerId="ADAL" clId="{D0E03B8E-DC1F-43C7-AD25-FE76CDA28A2F}" dt="2021-12-15T12:19:26.387" v="706" actId="478"/>
          <ac:picMkLst>
            <pc:docMk/>
            <pc:sldMk cId="300205148" sldId="275"/>
            <ac:picMk id="4" creationId="{2A3050AD-686D-4FD1-A1E1-E4F329889C7A}"/>
          </ac:picMkLst>
        </pc:picChg>
        <pc:picChg chg="add mod">
          <ac:chgData name="SILVIA MARIOTTI" userId="f07266e9-4758-40e7-86de-f5477304390b" providerId="ADAL" clId="{D0E03B8E-DC1F-43C7-AD25-FE76CDA28A2F}" dt="2021-12-15T12:22:55.337" v="712" actId="14100"/>
          <ac:picMkLst>
            <pc:docMk/>
            <pc:sldMk cId="300205148" sldId="275"/>
            <ac:picMk id="6" creationId="{D622DB52-4870-4BF2-9B05-E1C4D0144CA9}"/>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titolo">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25A2E43-427C-4994-BBC9-7128D8057B38}"/>
              </a:ext>
            </a:extLst>
          </p:cNvPr>
          <p:cNvSpPr/>
          <p:nvPr/>
        </p:nvSpPr>
        <p:spPr>
          <a:xfrm>
            <a:off x="269934" y="265961"/>
            <a:ext cx="8600920" cy="6307080"/>
          </a:xfrm>
          <a:prstGeom prst="rect">
            <a:avLst/>
          </a:prstGeom>
          <a:solidFill>
            <a:srgbClr val="9F0926"/>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346" dirty="0"/>
          </a:p>
        </p:txBody>
      </p:sp>
      <p:pic>
        <p:nvPicPr>
          <p:cNvPr id="3" name="Immagine 4">
            <a:extLst>
              <a:ext uri="{FF2B5EF4-FFF2-40B4-BE49-F238E27FC236}">
                <a16:creationId xmlns:a16="http://schemas.microsoft.com/office/drawing/2014/main" id="{D215DCF5-03E1-4955-80DC-152D799704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53504" y="1310811"/>
            <a:ext cx="6189191" cy="182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data 3">
            <a:extLst>
              <a:ext uri="{FF2B5EF4-FFF2-40B4-BE49-F238E27FC236}">
                <a16:creationId xmlns:a16="http://schemas.microsoft.com/office/drawing/2014/main" id="{3D0E2D65-499C-4A71-851D-2C5B311F374C}"/>
              </a:ext>
            </a:extLst>
          </p:cNvPr>
          <p:cNvSpPr>
            <a:spLocks noGrp="1"/>
          </p:cNvSpPr>
          <p:nvPr>
            <p:ph type="dt" sz="half" idx="10"/>
          </p:nvPr>
        </p:nvSpPr>
        <p:spPr>
          <a:xfrm>
            <a:off x="4159871" y="4929783"/>
            <a:ext cx="4339824" cy="365697"/>
          </a:xfrm>
          <a:prstGeom prst="rect">
            <a:avLst/>
          </a:prstGeom>
        </p:spPr>
        <p:txBody>
          <a:bodyPr vert="horz" wrap="square" lIns="91440" tIns="45720" rIns="91440" bIns="45720" numCol="1" anchor="t" anchorCtr="0" compatLnSpc="1">
            <a:prstTxWarp prst="textNoShape">
              <a:avLst/>
            </a:prstTxWarp>
          </a:bodyPr>
          <a:lstStyle>
            <a:lvl1pPr>
              <a:defRPr sz="1496">
                <a:solidFill>
                  <a:srgbClr val="FFFFFF"/>
                </a:solidFill>
                <a:latin typeface="Arial" panose="020B0604020202020204" pitchFamily="34" charset="0"/>
                <a:cs typeface="Arial" panose="020B0604020202020204" pitchFamily="34" charset="0"/>
              </a:defRPr>
            </a:lvl1pPr>
          </a:lstStyle>
          <a:p>
            <a:fld id="{57E0CF6C-748E-4B7A-BC8B-3011EF78ED13}" type="datetime1">
              <a:rPr lang="en-US" smtClean="0"/>
              <a:pPr/>
              <a:t>12/15/2021</a:t>
            </a:fld>
            <a:endParaRPr lang="en-US" dirty="0"/>
          </a:p>
        </p:txBody>
      </p:sp>
    </p:spTree>
    <p:extLst>
      <p:ext uri="{BB962C8B-B14F-4D97-AF65-F5344CB8AC3E}">
        <p14:creationId xmlns:p14="http://schemas.microsoft.com/office/powerpoint/2010/main" val="346694796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olo e contenuto">
    <p:spTree>
      <p:nvGrpSpPr>
        <p:cNvPr id="1" name=""/>
        <p:cNvGrpSpPr/>
        <p:nvPr/>
      </p:nvGrpSpPr>
      <p:grpSpPr>
        <a:xfrm>
          <a:off x="0" y="0"/>
          <a:ext cx="0" cy="0"/>
          <a:chOff x="0" y="0"/>
          <a:chExt cx="0" cy="0"/>
        </a:xfrm>
      </p:grpSpPr>
      <p:pic>
        <p:nvPicPr>
          <p:cNvPr id="4" name="Immagine 2" descr="01_ppt-01-02.png">
            <a:extLst>
              <a:ext uri="{FF2B5EF4-FFF2-40B4-BE49-F238E27FC236}">
                <a16:creationId xmlns:a16="http://schemas.microsoft.com/office/drawing/2014/main" id="{2366FC44-520D-4D11-A294-F9935FF7CA8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9144000" cy="684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egnaposto testo 5"/>
          <p:cNvSpPr>
            <a:spLocks noGrp="1"/>
          </p:cNvSpPr>
          <p:nvPr>
            <p:ph type="body" sz="quarter" idx="10"/>
          </p:nvPr>
        </p:nvSpPr>
        <p:spPr>
          <a:xfrm>
            <a:off x="2508134" y="347762"/>
            <a:ext cx="5613279" cy="355806"/>
          </a:xfrm>
          <a:prstGeom prst="rect">
            <a:avLst/>
          </a:prstGeom>
        </p:spPr>
        <p:txBody>
          <a:bodyPr vert="horz"/>
          <a:lstStyle>
            <a:lvl1pPr marL="0" indent="0">
              <a:buFontTx/>
              <a:buNone/>
              <a:defRPr sz="1496" b="1" baseline="0">
                <a:solidFill>
                  <a:srgbClr val="9F0926"/>
                </a:solidFill>
                <a:latin typeface="Arial"/>
                <a:cs typeface="Arial"/>
              </a:defRPr>
            </a:lvl1pPr>
            <a:lvl2pPr marL="341940" indent="0">
              <a:buFontTx/>
              <a:buNone/>
              <a:defRPr sz="1496" b="1">
                <a:solidFill>
                  <a:srgbClr val="9F0926"/>
                </a:solidFill>
                <a:latin typeface="Arial"/>
                <a:cs typeface="Arial"/>
              </a:defRPr>
            </a:lvl2pPr>
            <a:lvl3pPr marL="683880" indent="0">
              <a:buFontTx/>
              <a:buNone/>
              <a:defRPr sz="1496" b="1">
                <a:solidFill>
                  <a:srgbClr val="9F0926"/>
                </a:solidFill>
                <a:latin typeface="Arial"/>
                <a:cs typeface="Arial"/>
              </a:defRPr>
            </a:lvl3pPr>
            <a:lvl4pPr marL="1025820" indent="0">
              <a:buFontTx/>
              <a:buNone/>
              <a:defRPr sz="1496" b="1">
                <a:solidFill>
                  <a:srgbClr val="9F0926"/>
                </a:solidFill>
                <a:latin typeface="Arial"/>
                <a:cs typeface="Arial"/>
              </a:defRPr>
            </a:lvl4pPr>
            <a:lvl5pPr marL="1367759" indent="0">
              <a:buFontTx/>
              <a:buNone/>
              <a:defRPr sz="1496" b="1">
                <a:solidFill>
                  <a:srgbClr val="9F0926"/>
                </a:solidFill>
                <a:latin typeface="Arial"/>
                <a:cs typeface="Arial"/>
              </a:defRPr>
            </a:lvl5pPr>
          </a:lstStyle>
          <a:p>
            <a:pPr lvl="0"/>
            <a:r>
              <a:rPr lang="it-IT"/>
              <a:t>Fare clic per modificare gli stili del testo dello schema</a:t>
            </a:r>
          </a:p>
        </p:txBody>
      </p:sp>
      <p:sp>
        <p:nvSpPr>
          <p:cNvPr id="9" name="Segnaposto testo 5"/>
          <p:cNvSpPr>
            <a:spLocks noGrp="1"/>
          </p:cNvSpPr>
          <p:nvPr>
            <p:ph type="body" sz="quarter" idx="11"/>
          </p:nvPr>
        </p:nvSpPr>
        <p:spPr>
          <a:xfrm>
            <a:off x="2508134" y="659517"/>
            <a:ext cx="5613279" cy="355806"/>
          </a:xfrm>
          <a:prstGeom prst="rect">
            <a:avLst/>
          </a:prstGeom>
        </p:spPr>
        <p:txBody>
          <a:bodyPr vert="horz"/>
          <a:lstStyle>
            <a:lvl1pPr marL="0" indent="0">
              <a:buFontTx/>
              <a:buNone/>
              <a:defRPr sz="1496" b="0" baseline="0">
                <a:solidFill>
                  <a:srgbClr val="9F0926"/>
                </a:solidFill>
                <a:latin typeface="Arial"/>
                <a:cs typeface="Arial"/>
              </a:defRPr>
            </a:lvl1pPr>
            <a:lvl2pPr marL="341940" indent="0">
              <a:buFontTx/>
              <a:buNone/>
              <a:defRPr sz="1496" b="1">
                <a:solidFill>
                  <a:srgbClr val="9F0926"/>
                </a:solidFill>
                <a:latin typeface="Arial"/>
                <a:cs typeface="Arial"/>
              </a:defRPr>
            </a:lvl2pPr>
            <a:lvl3pPr marL="683880" indent="0">
              <a:buFontTx/>
              <a:buNone/>
              <a:defRPr sz="1496" b="1">
                <a:solidFill>
                  <a:srgbClr val="9F0926"/>
                </a:solidFill>
                <a:latin typeface="Arial"/>
                <a:cs typeface="Arial"/>
              </a:defRPr>
            </a:lvl3pPr>
            <a:lvl4pPr marL="1025820" indent="0">
              <a:buFontTx/>
              <a:buNone/>
              <a:defRPr sz="1496" b="1">
                <a:solidFill>
                  <a:srgbClr val="9F0926"/>
                </a:solidFill>
                <a:latin typeface="Arial"/>
                <a:cs typeface="Arial"/>
              </a:defRPr>
            </a:lvl4pPr>
            <a:lvl5pPr marL="1367759" indent="0">
              <a:buFontTx/>
              <a:buNone/>
              <a:defRPr sz="1496" b="1">
                <a:solidFill>
                  <a:srgbClr val="9F0926"/>
                </a:solidFill>
                <a:latin typeface="Arial"/>
                <a:cs typeface="Arial"/>
              </a:defRPr>
            </a:lvl5pPr>
          </a:lstStyle>
          <a:p>
            <a:pPr lvl="0"/>
            <a:r>
              <a:rPr lang="it-IT"/>
              <a:t>Fare clic per modificare gli stili del testo dello schema</a:t>
            </a:r>
          </a:p>
        </p:txBody>
      </p:sp>
    </p:spTree>
    <p:extLst>
      <p:ext uri="{BB962C8B-B14F-4D97-AF65-F5344CB8AC3E}">
        <p14:creationId xmlns:p14="http://schemas.microsoft.com/office/powerpoint/2010/main" val="84498986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143000" y="1122363"/>
            <a:ext cx="6858000" cy="2387600"/>
          </a:xfrm>
        </p:spPr>
        <p:txBody>
          <a:bodyPr anchor="b"/>
          <a:lstStyle>
            <a:lvl1pPr algn="ctr">
              <a:defRPr sz="3300"/>
            </a:lvl1pPr>
          </a:lstStyle>
          <a:p>
            <a:r>
              <a:rPr lang="en-US" dirty="0"/>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143000" y="3602038"/>
            <a:ext cx="6858000" cy="1655762"/>
          </a:xfrm>
        </p:spPr>
        <p:txBody>
          <a:bodyPr/>
          <a:lstStyle>
            <a:lvl1pPr marL="0" indent="0" algn="ctr">
              <a:buNone/>
              <a:defRPr sz="15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12/15/2021</a:t>
            </a:fld>
            <a:endParaRPr lang="en-US"/>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‹N›</a:t>
            </a:fld>
            <a:endParaRPr lang="en-US"/>
          </a:p>
        </p:txBody>
      </p:sp>
    </p:spTree>
    <p:extLst>
      <p:ext uri="{BB962C8B-B14F-4D97-AF65-F5344CB8AC3E}">
        <p14:creationId xmlns:p14="http://schemas.microsoft.com/office/powerpoint/2010/main" val="3695319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628650" y="365761"/>
            <a:ext cx="78867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12/15/2021</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36733336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egnaposto titolo 1">
            <a:extLst>
              <a:ext uri="{FF2B5EF4-FFF2-40B4-BE49-F238E27FC236}">
                <a16:creationId xmlns:a16="http://schemas.microsoft.com/office/drawing/2014/main" id="{65A00BB6-9E69-4F6C-A81F-2B7804840C75}"/>
              </a:ext>
            </a:extLst>
          </p:cNvPr>
          <p:cNvSpPr txBox="1">
            <a:spLocks/>
          </p:cNvSpPr>
          <p:nvPr/>
        </p:nvSpPr>
        <p:spPr>
          <a:xfrm>
            <a:off x="8404897" y="343535"/>
            <a:ext cx="636272" cy="416355"/>
          </a:xfrm>
          <a:prstGeom prst="rect">
            <a:avLst/>
          </a:prstGeom>
        </p:spPr>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pPr>
            <a:fld id="{B672904B-8E8D-4933-B822-A2F9C68A0585}" type="slidenum">
              <a:rPr lang="it-IT" altLang="it-IT" sz="1496">
                <a:latin typeface="Arial" panose="020B0604020202020204" pitchFamily="34" charset="0"/>
                <a:cs typeface="Arial" panose="020B0604020202020204" pitchFamily="34" charset="0"/>
              </a:rPr>
              <a:pPr eaLnBrk="1" hangingPunct="1">
                <a:lnSpc>
                  <a:spcPct val="90000"/>
                </a:lnSpc>
              </a:pPr>
              <a:t>‹N›</a:t>
            </a:fld>
            <a:endParaRPr lang="it-IT" altLang="it-IT" sz="1496">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82920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hf sldNum="0" hdr="0" ftr="0" dt="0"/>
  <p:txStyles>
    <p:titleStyle>
      <a:lvl1pPr algn="l" defTabSz="341940" rtl="0" eaLnBrk="1" fontAlgn="base" hangingPunct="1">
        <a:lnSpc>
          <a:spcPct val="90000"/>
        </a:lnSpc>
        <a:spcBef>
          <a:spcPct val="0"/>
        </a:spcBef>
        <a:spcAft>
          <a:spcPct val="0"/>
        </a:spcAft>
        <a:defRPr sz="1496" b="1" kern="1200">
          <a:solidFill>
            <a:srgbClr val="9F0926"/>
          </a:solidFill>
          <a:latin typeface="Arial"/>
          <a:ea typeface="MS PGothic" panose="020B0600070205080204" pitchFamily="34" charset="-128"/>
          <a:cs typeface="Arial"/>
        </a:defRPr>
      </a:lvl1pPr>
      <a:lvl2pPr algn="l" defTabSz="341940" rtl="0" eaLnBrk="1" fontAlgn="base" hangingPunct="1">
        <a:lnSpc>
          <a:spcPct val="90000"/>
        </a:lnSpc>
        <a:spcBef>
          <a:spcPct val="0"/>
        </a:spcBef>
        <a:spcAft>
          <a:spcPct val="0"/>
        </a:spcAft>
        <a:defRPr sz="1496" b="1">
          <a:solidFill>
            <a:srgbClr val="9F0926"/>
          </a:solidFill>
          <a:latin typeface="Arial" charset="0"/>
          <a:ea typeface="MS PGothic" panose="020B0600070205080204" pitchFamily="34" charset="-128"/>
        </a:defRPr>
      </a:lvl2pPr>
      <a:lvl3pPr algn="l" defTabSz="341940" rtl="0" eaLnBrk="1" fontAlgn="base" hangingPunct="1">
        <a:lnSpc>
          <a:spcPct val="90000"/>
        </a:lnSpc>
        <a:spcBef>
          <a:spcPct val="0"/>
        </a:spcBef>
        <a:spcAft>
          <a:spcPct val="0"/>
        </a:spcAft>
        <a:defRPr sz="1496" b="1">
          <a:solidFill>
            <a:srgbClr val="9F0926"/>
          </a:solidFill>
          <a:latin typeface="Arial" charset="0"/>
          <a:ea typeface="MS PGothic" panose="020B0600070205080204" pitchFamily="34" charset="-128"/>
        </a:defRPr>
      </a:lvl3pPr>
      <a:lvl4pPr algn="l" defTabSz="341940" rtl="0" eaLnBrk="1" fontAlgn="base" hangingPunct="1">
        <a:lnSpc>
          <a:spcPct val="90000"/>
        </a:lnSpc>
        <a:spcBef>
          <a:spcPct val="0"/>
        </a:spcBef>
        <a:spcAft>
          <a:spcPct val="0"/>
        </a:spcAft>
        <a:defRPr sz="1496" b="1">
          <a:solidFill>
            <a:srgbClr val="9F0926"/>
          </a:solidFill>
          <a:latin typeface="Arial" charset="0"/>
          <a:ea typeface="MS PGothic" panose="020B0600070205080204" pitchFamily="34" charset="-128"/>
        </a:defRPr>
      </a:lvl4pPr>
      <a:lvl5pPr algn="l" defTabSz="341940" rtl="0" eaLnBrk="1" fontAlgn="base" hangingPunct="1">
        <a:lnSpc>
          <a:spcPct val="90000"/>
        </a:lnSpc>
        <a:spcBef>
          <a:spcPct val="0"/>
        </a:spcBef>
        <a:spcAft>
          <a:spcPct val="0"/>
        </a:spcAft>
        <a:defRPr sz="1496" b="1">
          <a:solidFill>
            <a:srgbClr val="9F0926"/>
          </a:solidFill>
          <a:latin typeface="Arial" charset="0"/>
          <a:ea typeface="MS PGothic" panose="020B0600070205080204" pitchFamily="34" charset="-128"/>
        </a:defRPr>
      </a:lvl5pPr>
      <a:lvl6pPr marL="341940" algn="l" defTabSz="341940" rtl="0" eaLnBrk="1" fontAlgn="base" hangingPunct="1">
        <a:lnSpc>
          <a:spcPct val="90000"/>
        </a:lnSpc>
        <a:spcBef>
          <a:spcPct val="0"/>
        </a:spcBef>
        <a:spcAft>
          <a:spcPct val="0"/>
        </a:spcAft>
        <a:defRPr sz="1496" b="1">
          <a:solidFill>
            <a:srgbClr val="9F0926"/>
          </a:solidFill>
          <a:latin typeface="Arial" charset="0"/>
          <a:ea typeface="ＭＳ Ｐゴシック" charset="0"/>
        </a:defRPr>
      </a:lvl6pPr>
      <a:lvl7pPr marL="683880" algn="l" defTabSz="341940" rtl="0" eaLnBrk="1" fontAlgn="base" hangingPunct="1">
        <a:lnSpc>
          <a:spcPct val="90000"/>
        </a:lnSpc>
        <a:spcBef>
          <a:spcPct val="0"/>
        </a:spcBef>
        <a:spcAft>
          <a:spcPct val="0"/>
        </a:spcAft>
        <a:defRPr sz="1496" b="1">
          <a:solidFill>
            <a:srgbClr val="9F0926"/>
          </a:solidFill>
          <a:latin typeface="Arial" charset="0"/>
          <a:ea typeface="ＭＳ Ｐゴシック" charset="0"/>
        </a:defRPr>
      </a:lvl7pPr>
      <a:lvl8pPr marL="1025820" algn="l" defTabSz="341940" rtl="0" eaLnBrk="1" fontAlgn="base" hangingPunct="1">
        <a:lnSpc>
          <a:spcPct val="90000"/>
        </a:lnSpc>
        <a:spcBef>
          <a:spcPct val="0"/>
        </a:spcBef>
        <a:spcAft>
          <a:spcPct val="0"/>
        </a:spcAft>
        <a:defRPr sz="1496" b="1">
          <a:solidFill>
            <a:srgbClr val="9F0926"/>
          </a:solidFill>
          <a:latin typeface="Arial" charset="0"/>
          <a:ea typeface="ＭＳ Ｐゴシック" charset="0"/>
        </a:defRPr>
      </a:lvl8pPr>
      <a:lvl9pPr marL="1367759" algn="l" defTabSz="341940" rtl="0" eaLnBrk="1" fontAlgn="base" hangingPunct="1">
        <a:lnSpc>
          <a:spcPct val="90000"/>
        </a:lnSpc>
        <a:spcBef>
          <a:spcPct val="0"/>
        </a:spcBef>
        <a:spcAft>
          <a:spcPct val="0"/>
        </a:spcAft>
        <a:defRPr sz="1496" b="1">
          <a:solidFill>
            <a:srgbClr val="9F0926"/>
          </a:solidFill>
          <a:latin typeface="Arial" charset="0"/>
          <a:ea typeface="ＭＳ Ｐゴシック" charset="0"/>
        </a:defRPr>
      </a:lvl9pPr>
    </p:titleStyle>
    <p:bodyStyle>
      <a:lvl1pPr marL="256455" indent="-256455" algn="l" defTabSz="341940" rtl="0" eaLnBrk="1" fontAlgn="base" hangingPunct="1">
        <a:spcBef>
          <a:spcPct val="20000"/>
        </a:spcBef>
        <a:spcAft>
          <a:spcPct val="0"/>
        </a:spcAft>
        <a:buFont typeface="Arial" panose="020B0604020202020204" pitchFamily="34" charset="0"/>
        <a:buChar char="•"/>
        <a:defRPr sz="2393" kern="1200">
          <a:solidFill>
            <a:schemeClr val="tx1"/>
          </a:solidFill>
          <a:latin typeface="+mn-lt"/>
          <a:ea typeface="MS PGothic" panose="020B0600070205080204" pitchFamily="34" charset="-128"/>
          <a:cs typeface="ＭＳ Ｐゴシック" charset="0"/>
        </a:defRPr>
      </a:lvl1pPr>
      <a:lvl2pPr marL="555653" indent="-213713" algn="l" defTabSz="341940" rtl="0" eaLnBrk="1" fontAlgn="base" hangingPunct="1">
        <a:spcBef>
          <a:spcPct val="20000"/>
        </a:spcBef>
        <a:spcAft>
          <a:spcPct val="0"/>
        </a:spcAft>
        <a:buFont typeface="Arial" panose="020B0604020202020204" pitchFamily="34" charset="0"/>
        <a:buChar char="–"/>
        <a:defRPr sz="2094" kern="1200">
          <a:solidFill>
            <a:schemeClr val="tx1"/>
          </a:solidFill>
          <a:latin typeface="+mn-lt"/>
          <a:ea typeface="MS PGothic" panose="020B0600070205080204" pitchFamily="34" charset="-128"/>
          <a:cs typeface="+mn-cs"/>
        </a:defRPr>
      </a:lvl2pPr>
      <a:lvl3pPr marL="854850" indent="-170970" algn="l" defTabSz="341940" rtl="0" eaLnBrk="1" fontAlgn="base" hangingPunct="1">
        <a:spcBef>
          <a:spcPct val="20000"/>
        </a:spcBef>
        <a:spcAft>
          <a:spcPct val="0"/>
        </a:spcAft>
        <a:buFont typeface="Arial" panose="020B0604020202020204" pitchFamily="34" charset="0"/>
        <a:buChar char="•"/>
        <a:defRPr sz="1795" kern="1200">
          <a:solidFill>
            <a:schemeClr val="tx1"/>
          </a:solidFill>
          <a:latin typeface="+mn-lt"/>
          <a:ea typeface="MS PGothic" panose="020B0600070205080204" pitchFamily="34" charset="-128"/>
          <a:cs typeface="+mn-cs"/>
        </a:defRPr>
      </a:lvl3pPr>
      <a:lvl4pPr marL="1196789" indent="-170970" algn="l" defTabSz="341940" rtl="0" eaLnBrk="1" fontAlgn="base" hangingPunct="1">
        <a:spcBef>
          <a:spcPct val="20000"/>
        </a:spcBef>
        <a:spcAft>
          <a:spcPct val="0"/>
        </a:spcAft>
        <a:buFont typeface="Arial" panose="020B0604020202020204" pitchFamily="34" charset="0"/>
        <a:buChar char="–"/>
        <a:defRPr sz="1496" kern="1200">
          <a:solidFill>
            <a:schemeClr val="tx1"/>
          </a:solidFill>
          <a:latin typeface="+mn-lt"/>
          <a:ea typeface="MS PGothic" panose="020B0600070205080204" pitchFamily="34" charset="-128"/>
          <a:cs typeface="+mn-cs"/>
        </a:defRPr>
      </a:lvl4pPr>
      <a:lvl5pPr marL="1538729" indent="-170970" algn="l" defTabSz="341940" rtl="0" eaLnBrk="1" fontAlgn="base" hangingPunct="1">
        <a:spcBef>
          <a:spcPct val="20000"/>
        </a:spcBef>
        <a:spcAft>
          <a:spcPct val="0"/>
        </a:spcAft>
        <a:buFont typeface="Arial" panose="020B0604020202020204" pitchFamily="34" charset="0"/>
        <a:buChar char="»"/>
        <a:defRPr sz="1496" kern="1200">
          <a:solidFill>
            <a:schemeClr val="tx1"/>
          </a:solidFill>
          <a:latin typeface="+mn-lt"/>
          <a:ea typeface="MS PGothic" panose="020B0600070205080204" pitchFamily="34" charset="-128"/>
          <a:cs typeface="+mn-cs"/>
        </a:defRPr>
      </a:lvl5pPr>
      <a:lvl6pPr marL="1880669" indent="-170970" algn="l" defTabSz="341940" rtl="0" eaLnBrk="1" latinLnBrk="0" hangingPunct="1">
        <a:spcBef>
          <a:spcPct val="20000"/>
        </a:spcBef>
        <a:buFont typeface="Arial"/>
        <a:buChar char="•"/>
        <a:defRPr sz="1496" kern="1200">
          <a:solidFill>
            <a:schemeClr val="tx1"/>
          </a:solidFill>
          <a:latin typeface="+mn-lt"/>
          <a:ea typeface="+mn-ea"/>
          <a:cs typeface="+mn-cs"/>
        </a:defRPr>
      </a:lvl6pPr>
      <a:lvl7pPr marL="2222609" indent="-170970" algn="l" defTabSz="341940" rtl="0" eaLnBrk="1" latinLnBrk="0" hangingPunct="1">
        <a:spcBef>
          <a:spcPct val="20000"/>
        </a:spcBef>
        <a:buFont typeface="Arial"/>
        <a:buChar char="•"/>
        <a:defRPr sz="1496" kern="1200">
          <a:solidFill>
            <a:schemeClr val="tx1"/>
          </a:solidFill>
          <a:latin typeface="+mn-lt"/>
          <a:ea typeface="+mn-ea"/>
          <a:cs typeface="+mn-cs"/>
        </a:defRPr>
      </a:lvl7pPr>
      <a:lvl8pPr marL="2564549" indent="-170970" algn="l" defTabSz="341940" rtl="0" eaLnBrk="1" latinLnBrk="0" hangingPunct="1">
        <a:spcBef>
          <a:spcPct val="20000"/>
        </a:spcBef>
        <a:buFont typeface="Arial"/>
        <a:buChar char="•"/>
        <a:defRPr sz="1496" kern="1200">
          <a:solidFill>
            <a:schemeClr val="tx1"/>
          </a:solidFill>
          <a:latin typeface="+mn-lt"/>
          <a:ea typeface="+mn-ea"/>
          <a:cs typeface="+mn-cs"/>
        </a:defRPr>
      </a:lvl8pPr>
      <a:lvl9pPr marL="2906489" indent="-170970" algn="l" defTabSz="341940" rtl="0" eaLnBrk="1" latinLnBrk="0" hangingPunct="1">
        <a:spcBef>
          <a:spcPct val="20000"/>
        </a:spcBef>
        <a:buFont typeface="Arial"/>
        <a:buChar char="•"/>
        <a:defRPr sz="1496" kern="1200">
          <a:solidFill>
            <a:schemeClr val="tx1"/>
          </a:solidFill>
          <a:latin typeface="+mn-lt"/>
          <a:ea typeface="+mn-ea"/>
          <a:cs typeface="+mn-cs"/>
        </a:defRPr>
      </a:lvl9pPr>
    </p:bodyStyle>
    <p:otherStyle>
      <a:defPPr>
        <a:defRPr lang="it-IT"/>
      </a:defPPr>
      <a:lvl1pPr marL="0" algn="l" defTabSz="341940" rtl="0" eaLnBrk="1" latinLnBrk="0" hangingPunct="1">
        <a:defRPr sz="1346" kern="1200">
          <a:solidFill>
            <a:schemeClr val="tx1"/>
          </a:solidFill>
          <a:latin typeface="+mn-lt"/>
          <a:ea typeface="+mn-ea"/>
          <a:cs typeface="+mn-cs"/>
        </a:defRPr>
      </a:lvl1pPr>
      <a:lvl2pPr marL="341940" algn="l" defTabSz="341940" rtl="0" eaLnBrk="1" latinLnBrk="0" hangingPunct="1">
        <a:defRPr sz="1346" kern="1200">
          <a:solidFill>
            <a:schemeClr val="tx1"/>
          </a:solidFill>
          <a:latin typeface="+mn-lt"/>
          <a:ea typeface="+mn-ea"/>
          <a:cs typeface="+mn-cs"/>
        </a:defRPr>
      </a:lvl2pPr>
      <a:lvl3pPr marL="683880" algn="l" defTabSz="341940" rtl="0" eaLnBrk="1" latinLnBrk="0" hangingPunct="1">
        <a:defRPr sz="1346" kern="1200">
          <a:solidFill>
            <a:schemeClr val="tx1"/>
          </a:solidFill>
          <a:latin typeface="+mn-lt"/>
          <a:ea typeface="+mn-ea"/>
          <a:cs typeface="+mn-cs"/>
        </a:defRPr>
      </a:lvl3pPr>
      <a:lvl4pPr marL="1025820" algn="l" defTabSz="341940" rtl="0" eaLnBrk="1" latinLnBrk="0" hangingPunct="1">
        <a:defRPr sz="1346" kern="1200">
          <a:solidFill>
            <a:schemeClr val="tx1"/>
          </a:solidFill>
          <a:latin typeface="+mn-lt"/>
          <a:ea typeface="+mn-ea"/>
          <a:cs typeface="+mn-cs"/>
        </a:defRPr>
      </a:lvl4pPr>
      <a:lvl5pPr marL="1367759" algn="l" defTabSz="341940" rtl="0" eaLnBrk="1" latinLnBrk="0" hangingPunct="1">
        <a:defRPr sz="1346" kern="1200">
          <a:solidFill>
            <a:schemeClr val="tx1"/>
          </a:solidFill>
          <a:latin typeface="+mn-lt"/>
          <a:ea typeface="+mn-ea"/>
          <a:cs typeface="+mn-cs"/>
        </a:defRPr>
      </a:lvl5pPr>
      <a:lvl6pPr marL="1709699" algn="l" defTabSz="341940" rtl="0" eaLnBrk="1" latinLnBrk="0" hangingPunct="1">
        <a:defRPr sz="1346" kern="1200">
          <a:solidFill>
            <a:schemeClr val="tx1"/>
          </a:solidFill>
          <a:latin typeface="+mn-lt"/>
          <a:ea typeface="+mn-ea"/>
          <a:cs typeface="+mn-cs"/>
        </a:defRPr>
      </a:lvl6pPr>
      <a:lvl7pPr marL="2051639" algn="l" defTabSz="341940" rtl="0" eaLnBrk="1" latinLnBrk="0" hangingPunct="1">
        <a:defRPr sz="1346" kern="1200">
          <a:solidFill>
            <a:schemeClr val="tx1"/>
          </a:solidFill>
          <a:latin typeface="+mn-lt"/>
          <a:ea typeface="+mn-ea"/>
          <a:cs typeface="+mn-cs"/>
        </a:defRPr>
      </a:lvl7pPr>
      <a:lvl8pPr marL="2393579" algn="l" defTabSz="341940" rtl="0" eaLnBrk="1" latinLnBrk="0" hangingPunct="1">
        <a:defRPr sz="1346" kern="1200">
          <a:solidFill>
            <a:schemeClr val="tx1"/>
          </a:solidFill>
          <a:latin typeface="+mn-lt"/>
          <a:ea typeface="+mn-ea"/>
          <a:cs typeface="+mn-cs"/>
        </a:defRPr>
      </a:lvl8pPr>
      <a:lvl9pPr marL="2735519" algn="l" defTabSz="341940" rtl="0" eaLnBrk="1" latinLnBrk="0" hangingPunct="1">
        <a:defRPr sz="13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nivpm.it/Entra/Ateneo/Statuto_regolamenti_normativa/Regolamenti/Regolamenti_Didattici_dei_Corsi_di_Studio"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univpm.it/Entra/Servizi_agli_studenti/Borse_di_studio_e_opportunita/Tasse_e_agevolazioni/Tasse_e_contributi"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mailto:dirittoallostudio@univpm.i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ihomeancona.com/annunci" TargetMode="External"/><Relationship Id="rId2" Type="http://schemas.openxmlformats.org/officeDocument/2006/relationships/hyperlink" Target="http://www.erdis.it/" TargetMode="External"/><Relationship Id="rId1" Type="http://schemas.openxmlformats.org/officeDocument/2006/relationships/slideLayout" Target="../slideLayouts/slideLayout2.xml"/><Relationship Id="rId4" Type="http://schemas.openxmlformats.org/officeDocument/2006/relationships/hyperlink" Target="https://www.univpm.it/Entra/Percorsi/Studenti/Agevolazioni_trasporti_pubblici_e_privati/L/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csi.univpm.it/" TargetMode="External"/><Relationship Id="rId2" Type="http://schemas.openxmlformats.org/officeDocument/2006/relationships/hyperlink" Target="https://cad.univpm.it/SebinaOpac/.do"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s://www.csal.univpm.it/i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cusancona.it/" TargetMode="External"/><Relationship Id="rId2" Type="http://schemas.openxmlformats.org/officeDocument/2006/relationships/hyperlink" Target="https://www.univpm.it/Entra/Percorsi/Studenti/Associazioni_studentesche/M/323710010400"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hyperlink" Target="mailto:info.disabili@univpm.it" TargetMode="External"/><Relationship Id="rId2" Type="http://schemas.openxmlformats.org/officeDocument/2006/relationships/hyperlink" Target="mailto:sap.ascoltostudenti@sm.univpm.it"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www.univpm.it/Entra/Universita_Politecnica_delle_Marche_Home/Univpm_App"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univpm.it/Entra/Email" TargetMode="External"/><Relationship Id="rId2" Type="http://schemas.openxmlformats.org/officeDocument/2006/relationships/hyperlink" Target="https://univpm.esse3.cineca.it/Home.do" TargetMode="External"/><Relationship Id="rId1" Type="http://schemas.openxmlformats.org/officeDocument/2006/relationships/slideLayout" Target="../slideLayouts/slideLayout2.xml"/><Relationship Id="rId5" Type="http://schemas.openxmlformats.org/officeDocument/2006/relationships/hyperlink" Target="https://learn.univpm.it/" TargetMode="External"/><Relationship Id="rId4" Type="http://schemas.openxmlformats.org/officeDocument/2006/relationships/hyperlink" Target="https://teams.microsoft.com/"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univpm.it/Entra/Services_for_students/Registrars_Office/Agraria/L/0" TargetMode="External"/><Relationship Id="rId7" Type="http://schemas.openxmlformats.org/officeDocument/2006/relationships/hyperlink" Target="https://www.univpm.it/Entra/Services_for_students/Registrars_Office/Scienze" TargetMode="Externa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s://www.univpm.it/Entra/Servizi_agli_studenti/Segreterie_Studenti/Medicina_e_Chirurgia/Seg_Fac_Medicina" TargetMode="External"/><Relationship Id="rId5" Type="http://schemas.openxmlformats.org/officeDocument/2006/relationships/hyperlink" Target="https://www.univpm.it/Entra/Services_for_students/Registrars_Office/Ingegneria" TargetMode="External"/><Relationship Id="rId4" Type="http://schemas.openxmlformats.org/officeDocument/2006/relationships/hyperlink" Target="https://www.univpm.it/Entra/Services_for_students/Registrars_Office/Economia_1"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slide" Target="slide19.xml"/><Relationship Id="rId2" Type="http://schemas.openxmlformats.org/officeDocument/2006/relationships/slide" Target="slide3.xml"/><Relationship Id="rId16"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5" Type="http://schemas.openxmlformats.org/officeDocument/2006/relationships/slide" Target="slide16.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univpm.it/Entra/Servizi_agli_studenti/Segreterie_Studenti/L/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univpm.it/Entra/Universita_Politecnica_delle_Marche_Home/Univpm_Ap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ule.univpm.it/agendastudenti/index.php?view=home&amp;_lang=it" TargetMode="External"/><Relationship Id="rId2" Type="http://schemas.openxmlformats.org/officeDocument/2006/relationships/hyperlink" Target="https://univpm.esse3.cineca.it/Root.do"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1329859" y="4019757"/>
            <a:ext cx="6484282" cy="586559"/>
          </a:xfrm>
        </p:spPr>
        <p:txBody>
          <a:bodyPr anchor="b">
            <a:noAutofit/>
          </a:bodyPr>
          <a:lstStyle/>
          <a:p>
            <a:pPr algn="ctr"/>
            <a:r>
              <a:rPr lang="de-DE" sz="4000" dirty="0">
                <a:solidFill>
                  <a:schemeClr val="bg1"/>
                </a:solidFill>
              </a:rPr>
              <a:t>WELCOME TO UNIVPM </a:t>
            </a:r>
          </a:p>
        </p:txBody>
      </p:sp>
      <p:sp>
        <p:nvSpPr>
          <p:cNvPr id="3" name="Sottotitolo 2"/>
          <p:cNvSpPr>
            <a:spLocks noGrp="1"/>
          </p:cNvSpPr>
          <p:nvPr>
            <p:ph type="subTitle" idx="4294967295"/>
          </p:nvPr>
        </p:nvSpPr>
        <p:spPr>
          <a:xfrm>
            <a:off x="1676984" y="4606316"/>
            <a:ext cx="5790031" cy="1541462"/>
          </a:xfrm>
        </p:spPr>
        <p:txBody>
          <a:bodyPr anchor="t">
            <a:normAutofit/>
          </a:bodyPr>
          <a:lstStyle/>
          <a:p>
            <a:pPr marL="0" indent="0" algn="ctr">
              <a:buNone/>
            </a:pPr>
            <a:r>
              <a:rPr lang="de-DE" sz="2400" dirty="0">
                <a:solidFill>
                  <a:srgbClr val="FFFF00">
                    <a:alpha val="80000"/>
                  </a:srgbClr>
                </a:solidFill>
              </a:rPr>
              <a:t>Vademecum </a:t>
            </a:r>
            <a:r>
              <a:rPr lang="de-DE" sz="2400" dirty="0" err="1">
                <a:solidFill>
                  <a:srgbClr val="FFFF00">
                    <a:alpha val="80000"/>
                  </a:srgbClr>
                </a:solidFill>
              </a:rPr>
              <a:t>for</a:t>
            </a:r>
            <a:r>
              <a:rPr lang="de-DE" sz="2400" dirty="0">
                <a:solidFill>
                  <a:srgbClr val="FFFF00">
                    <a:alpha val="80000"/>
                  </a:srgbClr>
                </a:solidFill>
              </a:rPr>
              <a:t> international </a:t>
            </a:r>
            <a:r>
              <a:rPr lang="de-DE" sz="2400" dirty="0" err="1">
                <a:solidFill>
                  <a:srgbClr val="FFFF00">
                    <a:alpha val="80000"/>
                  </a:srgbClr>
                </a:solidFill>
              </a:rPr>
              <a:t>students</a:t>
            </a:r>
            <a:r>
              <a:rPr lang="de-DE" sz="2400" dirty="0">
                <a:solidFill>
                  <a:srgbClr val="FFFF00">
                    <a:alpha val="80000"/>
                  </a:srgbClr>
                </a:solidFill>
              </a:rPr>
              <a:t> </a:t>
            </a:r>
          </a:p>
        </p:txBody>
      </p:sp>
      <p:sp>
        <p:nvSpPr>
          <p:cNvPr id="12" name="Sottotitolo 2">
            <a:extLst>
              <a:ext uri="{FF2B5EF4-FFF2-40B4-BE49-F238E27FC236}">
                <a16:creationId xmlns:a16="http://schemas.microsoft.com/office/drawing/2014/main" id="{1F2776C1-1B64-44F0-B231-6BB874FB2288}"/>
              </a:ext>
            </a:extLst>
          </p:cNvPr>
          <p:cNvSpPr txBox="1">
            <a:spLocks/>
          </p:cNvSpPr>
          <p:nvPr/>
        </p:nvSpPr>
        <p:spPr>
          <a:xfrm>
            <a:off x="5451473" y="6218799"/>
            <a:ext cx="4386776" cy="341495"/>
          </a:xfrm>
        </p:spPr>
        <p:txBody>
          <a:bodyPr anchor="t">
            <a:normAutofit/>
          </a:bodyPr>
          <a:lstStyle>
            <a:lvl1pPr marL="256455" indent="-256455" algn="l" defTabSz="341940" rtl="0" eaLnBrk="1" fontAlgn="base" hangingPunct="1">
              <a:spcBef>
                <a:spcPct val="20000"/>
              </a:spcBef>
              <a:spcAft>
                <a:spcPct val="0"/>
              </a:spcAft>
              <a:buFont typeface="Arial" panose="020B0604020202020204" pitchFamily="34" charset="0"/>
              <a:buChar char="•"/>
              <a:defRPr sz="2393" kern="1200">
                <a:solidFill>
                  <a:schemeClr val="tx1"/>
                </a:solidFill>
                <a:latin typeface="+mn-lt"/>
                <a:ea typeface="MS PGothic" panose="020B0600070205080204" pitchFamily="34" charset="-128"/>
                <a:cs typeface="ＭＳ Ｐゴシック" charset="0"/>
              </a:defRPr>
            </a:lvl1pPr>
            <a:lvl2pPr marL="555653" indent="-213713" algn="l" defTabSz="341940" rtl="0" eaLnBrk="1" fontAlgn="base" hangingPunct="1">
              <a:spcBef>
                <a:spcPct val="20000"/>
              </a:spcBef>
              <a:spcAft>
                <a:spcPct val="0"/>
              </a:spcAft>
              <a:buFont typeface="Arial" panose="020B0604020202020204" pitchFamily="34" charset="0"/>
              <a:buChar char="–"/>
              <a:defRPr sz="2094" kern="1200">
                <a:solidFill>
                  <a:schemeClr val="tx1"/>
                </a:solidFill>
                <a:latin typeface="+mn-lt"/>
                <a:ea typeface="MS PGothic" panose="020B0600070205080204" pitchFamily="34" charset="-128"/>
                <a:cs typeface="+mn-cs"/>
              </a:defRPr>
            </a:lvl2pPr>
            <a:lvl3pPr marL="854850" indent="-170970" algn="l" defTabSz="341940" rtl="0" eaLnBrk="1" fontAlgn="base" hangingPunct="1">
              <a:spcBef>
                <a:spcPct val="20000"/>
              </a:spcBef>
              <a:spcAft>
                <a:spcPct val="0"/>
              </a:spcAft>
              <a:buFont typeface="Arial" panose="020B0604020202020204" pitchFamily="34" charset="0"/>
              <a:buChar char="•"/>
              <a:defRPr sz="1795" kern="1200">
                <a:solidFill>
                  <a:schemeClr val="tx1"/>
                </a:solidFill>
                <a:latin typeface="+mn-lt"/>
                <a:ea typeface="MS PGothic" panose="020B0600070205080204" pitchFamily="34" charset="-128"/>
                <a:cs typeface="+mn-cs"/>
              </a:defRPr>
            </a:lvl3pPr>
            <a:lvl4pPr marL="1196789" indent="-170970" algn="l" defTabSz="341940" rtl="0" eaLnBrk="1" fontAlgn="base" hangingPunct="1">
              <a:spcBef>
                <a:spcPct val="20000"/>
              </a:spcBef>
              <a:spcAft>
                <a:spcPct val="0"/>
              </a:spcAft>
              <a:buFont typeface="Arial" panose="020B0604020202020204" pitchFamily="34" charset="0"/>
              <a:buChar char="–"/>
              <a:defRPr sz="1496" kern="1200">
                <a:solidFill>
                  <a:schemeClr val="tx1"/>
                </a:solidFill>
                <a:latin typeface="+mn-lt"/>
                <a:ea typeface="MS PGothic" panose="020B0600070205080204" pitchFamily="34" charset="-128"/>
                <a:cs typeface="+mn-cs"/>
              </a:defRPr>
            </a:lvl4pPr>
            <a:lvl5pPr marL="1538729" indent="-170970" algn="l" defTabSz="341940" rtl="0" eaLnBrk="1" fontAlgn="base" hangingPunct="1">
              <a:spcBef>
                <a:spcPct val="20000"/>
              </a:spcBef>
              <a:spcAft>
                <a:spcPct val="0"/>
              </a:spcAft>
              <a:buFont typeface="Arial" panose="020B0604020202020204" pitchFamily="34" charset="0"/>
              <a:buChar char="»"/>
              <a:defRPr sz="1496" kern="1200">
                <a:solidFill>
                  <a:schemeClr val="tx1"/>
                </a:solidFill>
                <a:latin typeface="+mn-lt"/>
                <a:ea typeface="MS PGothic" panose="020B0600070205080204" pitchFamily="34" charset="-128"/>
                <a:cs typeface="+mn-cs"/>
              </a:defRPr>
            </a:lvl5pPr>
            <a:lvl6pPr marL="1880669" indent="-170970" algn="l" defTabSz="341940" rtl="0" eaLnBrk="1" latinLnBrk="0" hangingPunct="1">
              <a:spcBef>
                <a:spcPct val="20000"/>
              </a:spcBef>
              <a:buFont typeface="Arial"/>
              <a:buChar char="•"/>
              <a:defRPr sz="1496" kern="1200">
                <a:solidFill>
                  <a:schemeClr val="tx1"/>
                </a:solidFill>
                <a:latin typeface="+mn-lt"/>
                <a:ea typeface="+mn-ea"/>
                <a:cs typeface="+mn-cs"/>
              </a:defRPr>
            </a:lvl6pPr>
            <a:lvl7pPr marL="2222609" indent="-170970" algn="l" defTabSz="341940" rtl="0" eaLnBrk="1" latinLnBrk="0" hangingPunct="1">
              <a:spcBef>
                <a:spcPct val="20000"/>
              </a:spcBef>
              <a:buFont typeface="Arial"/>
              <a:buChar char="•"/>
              <a:defRPr sz="1496" kern="1200">
                <a:solidFill>
                  <a:schemeClr val="tx1"/>
                </a:solidFill>
                <a:latin typeface="+mn-lt"/>
                <a:ea typeface="+mn-ea"/>
                <a:cs typeface="+mn-cs"/>
              </a:defRPr>
            </a:lvl7pPr>
            <a:lvl8pPr marL="2564549" indent="-170970" algn="l" defTabSz="341940" rtl="0" eaLnBrk="1" latinLnBrk="0" hangingPunct="1">
              <a:spcBef>
                <a:spcPct val="20000"/>
              </a:spcBef>
              <a:buFont typeface="Arial"/>
              <a:buChar char="•"/>
              <a:defRPr sz="1496" kern="1200">
                <a:solidFill>
                  <a:schemeClr val="tx1"/>
                </a:solidFill>
                <a:latin typeface="+mn-lt"/>
                <a:ea typeface="+mn-ea"/>
                <a:cs typeface="+mn-cs"/>
              </a:defRPr>
            </a:lvl8pPr>
            <a:lvl9pPr marL="2906489" indent="-170970" algn="l" defTabSz="341940" rtl="0" eaLnBrk="1" latinLnBrk="0" hangingPunct="1">
              <a:spcBef>
                <a:spcPct val="20000"/>
              </a:spcBef>
              <a:buFont typeface="Arial"/>
              <a:buChar char="•"/>
              <a:defRPr sz="1496" kern="1200">
                <a:solidFill>
                  <a:schemeClr val="tx1"/>
                </a:solidFill>
                <a:latin typeface="+mn-lt"/>
                <a:ea typeface="+mn-ea"/>
                <a:cs typeface="+mn-cs"/>
              </a:defRPr>
            </a:lvl9pPr>
          </a:lstStyle>
          <a:p>
            <a:pPr marL="0" indent="0" algn="ctr">
              <a:buFont typeface="Arial" panose="020B0604020202020204" pitchFamily="34" charset="0"/>
              <a:buNone/>
            </a:pPr>
            <a:r>
              <a:rPr lang="de-DE" sz="1400" i="1" dirty="0" err="1">
                <a:solidFill>
                  <a:schemeClr val="bg1">
                    <a:alpha val="80000"/>
                  </a:schemeClr>
                </a:solidFill>
              </a:rPr>
              <a:t>Divisione</a:t>
            </a:r>
            <a:r>
              <a:rPr lang="de-DE" sz="1400" i="1" dirty="0">
                <a:solidFill>
                  <a:schemeClr val="bg1">
                    <a:alpha val="80000"/>
                  </a:schemeClr>
                </a:solidFill>
              </a:rPr>
              <a:t> </a:t>
            </a:r>
            <a:r>
              <a:rPr lang="de-DE" sz="1400" i="1" dirty="0" err="1">
                <a:solidFill>
                  <a:schemeClr val="bg1">
                    <a:alpha val="80000"/>
                  </a:schemeClr>
                </a:solidFill>
              </a:rPr>
              <a:t>Segreterie</a:t>
            </a:r>
            <a:r>
              <a:rPr lang="de-DE" sz="1400" i="1" dirty="0">
                <a:solidFill>
                  <a:schemeClr val="bg1">
                    <a:alpha val="80000"/>
                  </a:schemeClr>
                </a:solidFill>
              </a:rPr>
              <a:t> </a:t>
            </a:r>
            <a:r>
              <a:rPr lang="de-DE" sz="1400" i="1" dirty="0" err="1">
                <a:solidFill>
                  <a:schemeClr val="bg1">
                    <a:alpha val="80000"/>
                  </a:schemeClr>
                </a:solidFill>
              </a:rPr>
              <a:t>Studenti</a:t>
            </a:r>
            <a:endParaRPr lang="de-DE" sz="1400" i="1" dirty="0">
              <a:solidFill>
                <a:schemeClr val="bg1">
                  <a:alpha val="80000"/>
                </a:schemeClr>
              </a:solidFill>
            </a:endParaRPr>
          </a:p>
        </p:txBody>
      </p:sp>
    </p:spTree>
    <p:extLst>
      <p:ext uri="{BB962C8B-B14F-4D97-AF65-F5344CB8AC3E}">
        <p14:creationId xmlns:p14="http://schemas.microsoft.com/office/powerpoint/2010/main" val="3962583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8605671B-0286-4FE2-9140-A17ED581FDFC}"/>
              </a:ext>
            </a:extLst>
          </p:cNvPr>
          <p:cNvSpPr>
            <a:spLocks noGrp="1"/>
          </p:cNvSpPr>
          <p:nvPr>
            <p:ph type="body" sz="quarter" idx="11"/>
          </p:nvPr>
        </p:nvSpPr>
        <p:spPr/>
        <p:txBody>
          <a:bodyPr/>
          <a:lstStyle/>
          <a:p>
            <a:r>
              <a:rPr lang="it-IT" sz="2400" b="1" dirty="0" err="1"/>
              <a:t>Graduation</a:t>
            </a:r>
            <a:r>
              <a:rPr lang="it-IT" sz="2400" b="1" dirty="0"/>
              <a:t> </a:t>
            </a:r>
            <a:r>
              <a:rPr lang="it-IT" sz="2400" b="1" dirty="0" err="1"/>
              <a:t>exam</a:t>
            </a:r>
            <a:endParaRPr lang="it-IT" sz="2400" b="1" dirty="0"/>
          </a:p>
        </p:txBody>
      </p:sp>
      <p:pic>
        <p:nvPicPr>
          <p:cNvPr id="6" name="Immagine 5" descr="Primo piano di quattro mani che reggono un tocco accademico con nappe d'oro su un cielo blu">
            <a:extLst>
              <a:ext uri="{FF2B5EF4-FFF2-40B4-BE49-F238E27FC236}">
                <a16:creationId xmlns:a16="http://schemas.microsoft.com/office/drawing/2014/main" id="{D622DB52-4870-4BF2-9B05-E1C4D0144C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5165" y="2183907"/>
            <a:ext cx="4438834" cy="3187083"/>
          </a:xfrm>
          <a:prstGeom prst="rect">
            <a:avLst/>
          </a:prstGeom>
        </p:spPr>
      </p:pic>
      <p:sp>
        <p:nvSpPr>
          <p:cNvPr id="7" name="Rettangolo 6">
            <a:extLst>
              <a:ext uri="{FF2B5EF4-FFF2-40B4-BE49-F238E27FC236}">
                <a16:creationId xmlns:a16="http://schemas.microsoft.com/office/drawing/2014/main" id="{1F078774-D642-4798-9048-9EACA27973EE}"/>
              </a:ext>
            </a:extLst>
          </p:cNvPr>
          <p:cNvSpPr/>
          <p:nvPr/>
        </p:nvSpPr>
        <p:spPr>
          <a:xfrm>
            <a:off x="0" y="6587231"/>
            <a:ext cx="9144000" cy="270769"/>
          </a:xfrm>
          <a:prstGeom prst="rect">
            <a:avLst/>
          </a:prstGeom>
          <a:gradFill flip="none" rotWithShape="1">
            <a:gsLst>
              <a:gs pos="0">
                <a:schemeClr val="accent1">
                  <a:lumMod val="45000"/>
                  <a:lumOff val="55000"/>
                </a:schemeClr>
              </a:gs>
              <a:gs pos="0">
                <a:srgbClr val="9F0926"/>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457AB021-2637-46C0-B691-784C2AF2BFE3}"/>
              </a:ext>
            </a:extLst>
          </p:cNvPr>
          <p:cNvSpPr txBox="1"/>
          <p:nvPr/>
        </p:nvSpPr>
        <p:spPr bwMode="auto">
          <a:xfrm>
            <a:off x="417252" y="1410251"/>
            <a:ext cx="4021584" cy="4801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1700" dirty="0"/>
              <a:t>In order to obtain a degree, a specialist degree and a master's degree, the student must pass a </a:t>
            </a:r>
            <a:r>
              <a:rPr lang="en-US" sz="1700" b="1" dirty="0"/>
              <a:t>final exam</a:t>
            </a:r>
            <a:r>
              <a:rPr lang="en-US" sz="1700" dirty="0"/>
              <a:t>, the content and methods of which are established by the </a:t>
            </a:r>
            <a:r>
              <a:rPr lang="en-US" sz="1700" dirty="0">
                <a:hlinkClick r:id="rId3"/>
              </a:rPr>
              <a:t>Didactic Regulations of the Degree Programs</a:t>
            </a:r>
            <a:r>
              <a:rPr lang="en-US" sz="1700" dirty="0"/>
              <a:t>.</a:t>
            </a:r>
          </a:p>
          <a:p>
            <a:endParaRPr lang="en-US" sz="1700" dirty="0"/>
          </a:p>
          <a:p>
            <a:r>
              <a:rPr lang="en-US" sz="1700" dirty="0"/>
              <a:t>Students can apply exclusively online, from the reserved area at the "</a:t>
            </a:r>
            <a:r>
              <a:rPr lang="en-US" sz="1700" dirty="0" err="1"/>
              <a:t>Laurea</a:t>
            </a:r>
            <a:r>
              <a:rPr lang="en-US" sz="1700" dirty="0"/>
              <a:t>" link on ESSE3 WEB, in the periods expressly provided for each graduation session and published in each Registrar’s office webpage. </a:t>
            </a:r>
          </a:p>
          <a:p>
            <a:endParaRPr lang="en-US" sz="1700" dirty="0"/>
          </a:p>
          <a:p>
            <a:r>
              <a:rPr lang="en-US" sz="1700" dirty="0"/>
              <a:t>Only students who have passed all the exams in their study plan, including the final internship exam, are admitted to the final exam of the degree course.</a:t>
            </a:r>
            <a:endParaRPr lang="it-IT" sz="1700" dirty="0"/>
          </a:p>
        </p:txBody>
      </p:sp>
    </p:spTree>
    <p:extLst>
      <p:ext uri="{BB962C8B-B14F-4D97-AF65-F5344CB8AC3E}">
        <p14:creationId xmlns:p14="http://schemas.microsoft.com/office/powerpoint/2010/main" val="300205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95B7BB8-F1D6-4E7A-A049-DD44A67366EE}"/>
              </a:ext>
            </a:extLst>
          </p:cNvPr>
          <p:cNvSpPr>
            <a:spLocks noGrp="1"/>
          </p:cNvSpPr>
          <p:nvPr>
            <p:ph type="body" sz="quarter" idx="10"/>
          </p:nvPr>
        </p:nvSpPr>
        <p:spPr>
          <a:xfrm>
            <a:off x="4651899" y="1976381"/>
            <a:ext cx="4309916" cy="4122579"/>
          </a:xfrm>
        </p:spPr>
        <p:txBody>
          <a:bodyPr anchor="ctr">
            <a:normAutofit/>
          </a:bodyPr>
          <a:lstStyle/>
          <a:p>
            <a:r>
              <a:rPr lang="en-US" sz="1400" dirty="0">
                <a:solidFill>
                  <a:schemeClr val="tx1">
                    <a:alpha val="80000"/>
                  </a:schemeClr>
                </a:solidFill>
                <a:latin typeface="+mj-lt"/>
              </a:rPr>
              <a:t>Interruption:</a:t>
            </a:r>
            <a:r>
              <a:rPr lang="en-US" sz="1400" b="0" dirty="0">
                <a:solidFill>
                  <a:schemeClr val="tx1">
                    <a:alpha val="80000"/>
                  </a:schemeClr>
                </a:solidFill>
                <a:latin typeface="+mj-lt"/>
              </a:rPr>
              <a:t> The student is allowed to interrupt his studies, which takes place through the failure to renew the enrollment, or the failure to pay the first installment of taxes and contributions, for at least two consecutive academic years. To resume your studies, after two or more years, you will need to contact the Student Secretariat of your Faculty to calculate the recognition fee. For more information, ask the Student Secretariat or consult art. 27 of the Student Regulations.</a:t>
            </a:r>
          </a:p>
          <a:p>
            <a:endParaRPr lang="en-US" sz="1400" b="0" dirty="0">
              <a:solidFill>
                <a:schemeClr val="tx1">
                  <a:alpha val="80000"/>
                </a:schemeClr>
              </a:solidFill>
              <a:latin typeface="+mj-lt"/>
            </a:endParaRPr>
          </a:p>
          <a:p>
            <a:r>
              <a:rPr lang="en-US" sz="1400" dirty="0">
                <a:solidFill>
                  <a:schemeClr val="tx1">
                    <a:alpha val="80000"/>
                  </a:schemeClr>
                </a:solidFill>
                <a:latin typeface="+mj-lt"/>
              </a:rPr>
              <a:t>Withdrawal</a:t>
            </a:r>
            <a:r>
              <a:rPr lang="en-US" sz="1400" b="0" dirty="0">
                <a:solidFill>
                  <a:schemeClr val="tx1">
                    <a:alpha val="80000"/>
                  </a:schemeClr>
                </a:solidFill>
                <a:latin typeface="+mj-lt"/>
              </a:rPr>
              <a:t>: If you have decided to give up your studies permanently, you can contact the Student Secretariat of your Faculty. </a:t>
            </a:r>
            <a:r>
              <a:rPr lang="en-US" sz="1400" b="0" u="sng" dirty="0">
                <a:solidFill>
                  <a:schemeClr val="tx1">
                    <a:alpha val="80000"/>
                  </a:schemeClr>
                </a:solidFill>
                <a:latin typeface="+mj-lt"/>
              </a:rPr>
              <a:t>Remember that with the renunciation, your permit for study reasons cannot be renewed. </a:t>
            </a:r>
            <a:r>
              <a:rPr lang="en-US" sz="1400" b="0" dirty="0">
                <a:solidFill>
                  <a:schemeClr val="tx1">
                    <a:alpha val="80000"/>
                  </a:schemeClr>
                </a:solidFill>
                <a:latin typeface="+mj-lt"/>
              </a:rPr>
              <a:t>Therefore, if you wish to change your course of study at the same or another University, you must ask for the changeover or transfer to another course!</a:t>
            </a:r>
            <a:endParaRPr lang="it-IT" sz="1400" b="0" dirty="0">
              <a:solidFill>
                <a:schemeClr val="tx1">
                  <a:alpha val="80000"/>
                </a:schemeClr>
              </a:solidFill>
              <a:latin typeface="+mj-lt"/>
            </a:endParaRPr>
          </a:p>
        </p:txBody>
      </p:sp>
      <p:sp>
        <p:nvSpPr>
          <p:cNvPr id="5" name="Segnaposto testo 4">
            <a:extLst>
              <a:ext uri="{FF2B5EF4-FFF2-40B4-BE49-F238E27FC236}">
                <a16:creationId xmlns:a16="http://schemas.microsoft.com/office/drawing/2014/main" id="{AE3D40B9-8C8F-4202-8E53-3E5FE8B120E4}"/>
              </a:ext>
            </a:extLst>
          </p:cNvPr>
          <p:cNvSpPr>
            <a:spLocks noGrp="1"/>
          </p:cNvSpPr>
          <p:nvPr>
            <p:ph type="body" sz="quarter" idx="11"/>
          </p:nvPr>
        </p:nvSpPr>
        <p:spPr/>
        <p:txBody>
          <a:bodyPr/>
          <a:lstStyle/>
          <a:p>
            <a:r>
              <a:rPr lang="it-IT" sz="2400" b="1" dirty="0" err="1"/>
              <a:t>Suspension</a:t>
            </a:r>
            <a:r>
              <a:rPr lang="it-IT" sz="2400" b="1" dirty="0"/>
              <a:t>, </a:t>
            </a:r>
            <a:r>
              <a:rPr lang="it-IT" sz="2400" b="1" dirty="0" err="1"/>
              <a:t>interruption</a:t>
            </a:r>
            <a:r>
              <a:rPr lang="it-IT" sz="2400" b="1" dirty="0"/>
              <a:t> and </a:t>
            </a:r>
            <a:r>
              <a:rPr lang="it-IT" sz="2400" b="1" dirty="0" err="1"/>
              <a:t>withdrawal</a:t>
            </a:r>
            <a:r>
              <a:rPr lang="it-IT" sz="2400" b="1" dirty="0"/>
              <a:t> from studies</a:t>
            </a:r>
          </a:p>
        </p:txBody>
      </p:sp>
      <p:sp>
        <p:nvSpPr>
          <p:cNvPr id="9" name="Segnaposto contenuto 2">
            <a:extLst>
              <a:ext uri="{FF2B5EF4-FFF2-40B4-BE49-F238E27FC236}">
                <a16:creationId xmlns:a16="http://schemas.microsoft.com/office/drawing/2014/main" id="{86FE7240-6600-43B5-A50E-151598A7B08C}"/>
              </a:ext>
            </a:extLst>
          </p:cNvPr>
          <p:cNvSpPr txBox="1">
            <a:spLocks/>
          </p:cNvSpPr>
          <p:nvPr/>
        </p:nvSpPr>
        <p:spPr>
          <a:xfrm>
            <a:off x="432055" y="2153934"/>
            <a:ext cx="4139945" cy="4193599"/>
          </a:xfrm>
          <a:prstGeom prst="rect">
            <a:avLst/>
          </a:prstGeom>
        </p:spPr>
        <p:txBody>
          <a:bodyPr vert="horz" lIns="68580" tIns="34290" rIns="68580" bIns="34290" rtlCol="0" anchor="ctr">
            <a:normAutofit fontScale="92500" lnSpcReduction="20000"/>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b="1" dirty="0">
                <a:solidFill>
                  <a:schemeClr val="tx1">
                    <a:alpha val="80000"/>
                  </a:schemeClr>
                </a:solidFill>
              </a:rPr>
              <a:t>Suspension:</a:t>
            </a:r>
            <a:r>
              <a:rPr lang="en-US" sz="1500" dirty="0">
                <a:solidFill>
                  <a:schemeClr val="tx1">
                    <a:alpha val="80000"/>
                  </a:schemeClr>
                </a:solidFill>
              </a:rPr>
              <a:t> the </a:t>
            </a:r>
            <a:r>
              <a:rPr lang="en-US" sz="1500" dirty="0" err="1">
                <a:solidFill>
                  <a:schemeClr val="tx1">
                    <a:alpha val="80000"/>
                  </a:schemeClr>
                </a:solidFill>
              </a:rPr>
              <a:t>Univpm</a:t>
            </a:r>
            <a:r>
              <a:rPr lang="en-US" sz="1500" dirty="0">
                <a:solidFill>
                  <a:schemeClr val="tx1">
                    <a:alpha val="80000"/>
                  </a:schemeClr>
                </a:solidFill>
              </a:rPr>
              <a:t> Student Regulations (Article 26) provide that you can temporarily suspend your studies, for a period of at least one year, if:</a:t>
            </a:r>
          </a:p>
          <a:p>
            <a:r>
              <a:rPr lang="en-US" sz="1450" dirty="0">
                <a:solidFill>
                  <a:schemeClr val="tx1">
                    <a:alpha val="80000"/>
                  </a:schemeClr>
                </a:solidFill>
              </a:rPr>
              <a:t>A) you intend to enroll or have been admitted to one of the following courses: </a:t>
            </a:r>
            <a:r>
              <a:rPr lang="en-US" sz="1150" dirty="0">
                <a:solidFill>
                  <a:schemeClr val="tx1">
                    <a:alpha val="80000"/>
                  </a:schemeClr>
                </a:solidFill>
              </a:rPr>
              <a:t>I and II level masters; specialization school; PhD; study course at Italian military training institutes (also with agreements with public universities); university level study program at a foreign university; course provided for by Ministerial Decree 249/2010. </a:t>
            </a:r>
          </a:p>
          <a:p>
            <a:r>
              <a:rPr lang="en-US" sz="1450" dirty="0">
                <a:solidFill>
                  <a:schemeClr val="tx1">
                    <a:alpha val="80000"/>
                  </a:schemeClr>
                </a:solidFill>
              </a:rPr>
              <a:t>B) In the following cases:</a:t>
            </a:r>
          </a:p>
          <a:p>
            <a:pPr lvl="1"/>
            <a:r>
              <a:rPr lang="en-US" sz="1150" dirty="0">
                <a:solidFill>
                  <a:schemeClr val="tx1">
                    <a:alpha val="80000"/>
                  </a:schemeClr>
                </a:solidFill>
              </a:rPr>
              <a:t>¤ by the birth or adoption of a child in the year corresponding to or following the date of birth or adoption;</a:t>
            </a:r>
          </a:p>
          <a:p>
            <a:pPr lvl="1"/>
            <a:r>
              <a:rPr lang="en-US" sz="1150" dirty="0">
                <a:solidFill>
                  <a:schemeClr val="tx1">
                    <a:alpha val="80000"/>
                  </a:schemeClr>
                </a:solidFill>
              </a:rPr>
              <a:t>¤ for serious and duly documented infirmities, for the academic years in which the infirmity occurred;</a:t>
            </a:r>
          </a:p>
          <a:p>
            <a:pPr lvl="1"/>
            <a:r>
              <a:rPr lang="en-US" sz="1150" dirty="0">
                <a:solidFill>
                  <a:schemeClr val="tx1">
                    <a:alpha val="80000"/>
                  </a:schemeClr>
                </a:solidFill>
              </a:rPr>
              <a:t>¤ for carrying out civil or military voluntary service, for the academic year or academic years in which it takes place.</a:t>
            </a:r>
          </a:p>
          <a:p>
            <a:pPr marL="0" indent="-114300">
              <a:buNone/>
            </a:pPr>
            <a:r>
              <a:rPr lang="en-US" sz="1450" dirty="0">
                <a:solidFill>
                  <a:schemeClr val="tx1">
                    <a:alpha val="80000"/>
                  </a:schemeClr>
                </a:solidFill>
              </a:rPr>
              <a:t>The application for suspension must be presented to the Registrar office within the enrollment deadline for the academic year. For more information, contact the Registrar office of your Faculty.</a:t>
            </a:r>
          </a:p>
        </p:txBody>
      </p:sp>
      <p:sp>
        <p:nvSpPr>
          <p:cNvPr id="11" name="Rettangolo 10">
            <a:extLst>
              <a:ext uri="{FF2B5EF4-FFF2-40B4-BE49-F238E27FC236}">
                <a16:creationId xmlns:a16="http://schemas.microsoft.com/office/drawing/2014/main" id="{07DDBE91-9C96-424C-ACD4-66E9C78672E2}"/>
              </a:ext>
            </a:extLst>
          </p:cNvPr>
          <p:cNvSpPr/>
          <p:nvPr/>
        </p:nvSpPr>
        <p:spPr>
          <a:xfrm>
            <a:off x="0" y="6587231"/>
            <a:ext cx="9144000" cy="270769"/>
          </a:xfrm>
          <a:prstGeom prst="rect">
            <a:avLst/>
          </a:prstGeom>
          <a:gradFill flip="none" rotWithShape="1">
            <a:gsLst>
              <a:gs pos="0">
                <a:schemeClr val="accent1">
                  <a:lumMod val="45000"/>
                  <a:lumOff val="55000"/>
                </a:schemeClr>
              </a:gs>
              <a:gs pos="0">
                <a:srgbClr val="9F0926"/>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33447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BA730BB-0E62-4FD9-AAF7-D94ED52D88E1}"/>
              </a:ext>
            </a:extLst>
          </p:cNvPr>
          <p:cNvSpPr>
            <a:spLocks noGrp="1"/>
          </p:cNvSpPr>
          <p:nvPr>
            <p:ph type="body" sz="quarter" idx="10"/>
          </p:nvPr>
        </p:nvSpPr>
        <p:spPr>
          <a:xfrm>
            <a:off x="409012" y="2035279"/>
            <a:ext cx="3988950" cy="3057102"/>
          </a:xfrm>
        </p:spPr>
        <p:txBody>
          <a:bodyPr anchor="ctr">
            <a:noAutofit/>
          </a:bodyPr>
          <a:lstStyle/>
          <a:p>
            <a:pPr>
              <a:lnSpc>
                <a:spcPct val="100000"/>
              </a:lnSpc>
            </a:pPr>
            <a:r>
              <a:rPr lang="en-US" sz="1800" b="0" dirty="0">
                <a:solidFill>
                  <a:schemeClr val="tx1"/>
                </a:solidFill>
                <a:latin typeface="+mj-lt"/>
              </a:rPr>
              <a:t>The payment of the annual university fees is divided into </a:t>
            </a:r>
            <a:r>
              <a:rPr lang="en-US" sz="1800" dirty="0">
                <a:solidFill>
                  <a:schemeClr val="tx1"/>
                </a:solidFill>
                <a:latin typeface="+mj-lt"/>
              </a:rPr>
              <a:t>three installments</a:t>
            </a:r>
            <a:r>
              <a:rPr lang="en-US" sz="1800" b="0" dirty="0">
                <a:solidFill>
                  <a:schemeClr val="tx1"/>
                </a:solidFill>
                <a:latin typeface="+mj-lt"/>
              </a:rPr>
              <a:t>, of which the first one  (€ 156) is the same for every student, while the second and third installments are calculated on the basis of the income requirements (ISEE), merit and particular conditions of the student. </a:t>
            </a:r>
          </a:p>
          <a:p>
            <a:pPr>
              <a:lnSpc>
                <a:spcPct val="100000"/>
              </a:lnSpc>
            </a:pPr>
            <a:r>
              <a:rPr lang="en-US" sz="1800" b="0" dirty="0">
                <a:solidFill>
                  <a:schemeClr val="tx1"/>
                </a:solidFill>
                <a:latin typeface="+mj-lt"/>
              </a:rPr>
              <a:t>The installments and related deadlines are visible in your reserved area on Esse3web under the heading "Secretariat"&gt; Payments. Be careful! The delay in the payment of the installment involves the payment of a fine!</a:t>
            </a:r>
          </a:p>
        </p:txBody>
      </p:sp>
      <p:sp>
        <p:nvSpPr>
          <p:cNvPr id="6" name="Segnaposto testo 5">
            <a:extLst>
              <a:ext uri="{FF2B5EF4-FFF2-40B4-BE49-F238E27FC236}">
                <a16:creationId xmlns:a16="http://schemas.microsoft.com/office/drawing/2014/main" id="{150A9813-FC31-4D62-9C4C-BB84A7E2B5FA}"/>
              </a:ext>
            </a:extLst>
          </p:cNvPr>
          <p:cNvSpPr>
            <a:spLocks noGrp="1"/>
          </p:cNvSpPr>
          <p:nvPr>
            <p:ph type="body" sz="quarter" idx="11"/>
          </p:nvPr>
        </p:nvSpPr>
        <p:spPr/>
        <p:txBody>
          <a:bodyPr/>
          <a:lstStyle/>
          <a:p>
            <a:r>
              <a:rPr lang="en-GB" sz="2400" b="1" dirty="0"/>
              <a:t>Tuition and Fees</a:t>
            </a:r>
            <a:endParaRPr lang="it-IT" sz="2400" b="1" dirty="0"/>
          </a:p>
        </p:txBody>
      </p:sp>
      <p:sp>
        <p:nvSpPr>
          <p:cNvPr id="2" name="Titolo 1">
            <a:extLst>
              <a:ext uri="{FF2B5EF4-FFF2-40B4-BE49-F238E27FC236}">
                <a16:creationId xmlns:a16="http://schemas.microsoft.com/office/drawing/2014/main" id="{3B1629E2-58CE-477C-8E51-F0E4949C9A0A}"/>
              </a:ext>
            </a:extLst>
          </p:cNvPr>
          <p:cNvSpPr>
            <a:spLocks noGrp="1"/>
          </p:cNvSpPr>
          <p:nvPr>
            <p:ph type="title" idx="4294967295"/>
          </p:nvPr>
        </p:nvSpPr>
        <p:spPr>
          <a:xfrm>
            <a:off x="0" y="1143000"/>
            <a:ext cx="7502525" cy="1200150"/>
          </a:xfrm>
        </p:spPr>
        <p:txBody>
          <a:bodyPr>
            <a:normAutofit/>
          </a:bodyPr>
          <a:lstStyle/>
          <a:p>
            <a:br>
              <a:rPr lang="en-GB" dirty="0"/>
            </a:br>
            <a:endParaRPr lang="it-IT" dirty="0"/>
          </a:p>
        </p:txBody>
      </p:sp>
      <p:pic>
        <p:nvPicPr>
          <p:cNvPr id="4" name="Immagine 3" descr="Calcolatrice e blocco appunti">
            <a:extLst>
              <a:ext uri="{FF2B5EF4-FFF2-40B4-BE49-F238E27FC236}">
                <a16:creationId xmlns:a16="http://schemas.microsoft.com/office/drawing/2014/main" id="{E8B48616-4285-4192-A309-388FBF72DC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884"/>
          <a:stretch/>
        </p:blipFill>
        <p:spPr>
          <a:xfrm>
            <a:off x="4746039" y="2072381"/>
            <a:ext cx="4397961" cy="3294170"/>
          </a:xfrm>
          <a:prstGeom prst="rect">
            <a:avLst/>
          </a:prstGeom>
        </p:spPr>
      </p:pic>
      <p:sp>
        <p:nvSpPr>
          <p:cNvPr id="10" name="Rettangolo 9">
            <a:extLst>
              <a:ext uri="{FF2B5EF4-FFF2-40B4-BE49-F238E27FC236}">
                <a16:creationId xmlns:a16="http://schemas.microsoft.com/office/drawing/2014/main" id="{BB639838-6714-4363-956A-D1CD5C2B54AD}"/>
              </a:ext>
            </a:extLst>
          </p:cNvPr>
          <p:cNvSpPr/>
          <p:nvPr/>
        </p:nvSpPr>
        <p:spPr>
          <a:xfrm>
            <a:off x="0" y="6587231"/>
            <a:ext cx="9144000" cy="270769"/>
          </a:xfrm>
          <a:prstGeom prst="rect">
            <a:avLst/>
          </a:prstGeom>
          <a:gradFill flip="none" rotWithShape="1">
            <a:gsLst>
              <a:gs pos="0">
                <a:schemeClr val="accent1">
                  <a:lumMod val="45000"/>
                  <a:lumOff val="55000"/>
                </a:schemeClr>
              </a:gs>
              <a:gs pos="0">
                <a:srgbClr val="9F0926"/>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C8CE27EF-8D4E-49DB-9E4D-FFE0AE18D68D}"/>
              </a:ext>
            </a:extLst>
          </p:cNvPr>
          <p:cNvSpPr txBox="1"/>
          <p:nvPr/>
        </p:nvSpPr>
        <p:spPr bwMode="auto">
          <a:xfrm>
            <a:off x="409012" y="5666730"/>
            <a:ext cx="846865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00000"/>
              </a:lnSpc>
            </a:pPr>
            <a:r>
              <a:rPr lang="it-IT" sz="1800" b="0" dirty="0">
                <a:solidFill>
                  <a:schemeClr val="tx1"/>
                </a:solidFill>
                <a:latin typeface="+mj-lt"/>
              </a:rPr>
              <a:t>For more info, </a:t>
            </a:r>
            <a:r>
              <a:rPr lang="it-IT" sz="1800" b="0" dirty="0" err="1">
                <a:solidFill>
                  <a:schemeClr val="tx1"/>
                </a:solidFill>
                <a:latin typeface="+mj-lt"/>
              </a:rPr>
              <a:t>please</a:t>
            </a:r>
            <a:r>
              <a:rPr lang="it-IT" sz="1800" b="0" dirty="0">
                <a:solidFill>
                  <a:schemeClr val="tx1"/>
                </a:solidFill>
                <a:latin typeface="+mj-lt"/>
              </a:rPr>
              <a:t>, </a:t>
            </a:r>
            <a:r>
              <a:rPr lang="it-IT" sz="1800" b="0" dirty="0" err="1">
                <a:solidFill>
                  <a:schemeClr val="tx1"/>
                </a:solidFill>
                <a:latin typeface="+mj-lt"/>
              </a:rPr>
              <a:t>visit</a:t>
            </a:r>
            <a:r>
              <a:rPr lang="it-IT" sz="1800" b="0" dirty="0">
                <a:solidFill>
                  <a:schemeClr val="tx1"/>
                </a:solidFill>
                <a:latin typeface="+mj-lt"/>
              </a:rPr>
              <a:t> “</a:t>
            </a:r>
            <a:r>
              <a:rPr lang="it-IT" sz="1800" b="0" dirty="0">
                <a:solidFill>
                  <a:schemeClr val="tx1"/>
                </a:solidFill>
                <a:latin typeface="+mj-lt"/>
                <a:hlinkClick r:id="rId3"/>
              </a:rPr>
              <a:t>TASSE E CONTRIBUTI</a:t>
            </a:r>
            <a:r>
              <a:rPr lang="it-IT" sz="1800" b="0" dirty="0">
                <a:solidFill>
                  <a:schemeClr val="tx1"/>
                </a:solidFill>
                <a:latin typeface="+mj-lt"/>
              </a:rPr>
              <a:t>”  or </a:t>
            </a:r>
            <a:r>
              <a:rPr lang="it-IT" sz="1800" b="0" dirty="0" err="1">
                <a:solidFill>
                  <a:schemeClr val="tx1"/>
                </a:solidFill>
                <a:latin typeface="+mj-lt"/>
              </a:rPr>
              <a:t>ask</a:t>
            </a:r>
            <a:r>
              <a:rPr lang="it-IT" sz="1800" b="0" dirty="0">
                <a:solidFill>
                  <a:schemeClr val="tx1"/>
                </a:solidFill>
                <a:latin typeface="+mj-lt"/>
              </a:rPr>
              <a:t> to </a:t>
            </a:r>
            <a:r>
              <a:rPr lang="it-IT" sz="1800" b="1" dirty="0">
                <a:solidFill>
                  <a:schemeClr val="tx1"/>
                </a:solidFill>
                <a:latin typeface="+mj-lt"/>
              </a:rPr>
              <a:t>Diritto allo Studio Office </a:t>
            </a:r>
            <a:r>
              <a:rPr lang="it-IT" sz="1800" b="0" dirty="0">
                <a:solidFill>
                  <a:schemeClr val="tx1"/>
                </a:solidFill>
                <a:latin typeface="+mj-lt"/>
              </a:rPr>
              <a:t>Email: </a:t>
            </a:r>
            <a:r>
              <a:rPr lang="it-IT" sz="1800" b="0" dirty="0">
                <a:solidFill>
                  <a:schemeClr val="tx1"/>
                </a:solidFill>
                <a:latin typeface="+mj-lt"/>
                <a:hlinkClick r:id="rId4">
                  <a:extLst>
                    <a:ext uri="{A12FA001-AC4F-418D-AE19-62706E023703}">
                      <ahyp:hlinkClr xmlns:ahyp="http://schemas.microsoft.com/office/drawing/2018/hyperlinkcolor" val="tx"/>
                    </a:ext>
                  </a:extLst>
                </a:hlinkClick>
              </a:rPr>
              <a:t>dirittoallostudio@univpm.it</a:t>
            </a:r>
            <a:r>
              <a:rPr lang="it-IT" sz="1800" b="0" dirty="0">
                <a:solidFill>
                  <a:schemeClr val="tx1"/>
                </a:solidFill>
                <a:latin typeface="+mj-lt"/>
              </a:rPr>
              <a:t>  </a:t>
            </a:r>
          </a:p>
        </p:txBody>
      </p:sp>
    </p:spTree>
    <p:extLst>
      <p:ext uri="{BB962C8B-B14F-4D97-AF65-F5344CB8AC3E}">
        <p14:creationId xmlns:p14="http://schemas.microsoft.com/office/powerpoint/2010/main" val="2803442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15B4B84-D749-40A1-951C-EF02C0E4568C}"/>
              </a:ext>
            </a:extLst>
          </p:cNvPr>
          <p:cNvSpPr>
            <a:spLocks noGrp="1"/>
          </p:cNvSpPr>
          <p:nvPr>
            <p:ph type="body" sz="quarter" idx="10"/>
          </p:nvPr>
        </p:nvSpPr>
        <p:spPr>
          <a:xfrm>
            <a:off x="1074198" y="1856953"/>
            <a:ext cx="7270811" cy="3824755"/>
          </a:xfrm>
        </p:spPr>
        <p:txBody>
          <a:bodyPr anchor="ctr">
            <a:noAutofit/>
          </a:bodyPr>
          <a:lstStyle/>
          <a:p>
            <a:r>
              <a:rPr lang="en-US" sz="1800" dirty="0">
                <a:solidFill>
                  <a:schemeClr val="tx1"/>
                </a:solidFill>
                <a:latin typeface="+mn-lt"/>
              </a:rPr>
              <a:t>ERDIS</a:t>
            </a:r>
            <a:r>
              <a:rPr lang="en-US" sz="1800" b="0" dirty="0">
                <a:solidFill>
                  <a:schemeClr val="tx1"/>
                </a:solidFill>
                <a:latin typeface="+mn-lt"/>
              </a:rPr>
              <a:t> (The Regional Body for the Right to Education), every year, offers students the opportunity to take scholarships, as well as various benefits regarding accommodation, transports and university canteens. You can consult the calls (also in English) on </a:t>
            </a:r>
            <a:r>
              <a:rPr lang="en-US" sz="1800" b="0" dirty="0">
                <a:solidFill>
                  <a:schemeClr val="tx1">
                    <a:alpha val="80000"/>
                  </a:schemeClr>
                </a:solidFill>
                <a:latin typeface="+mj-lt"/>
                <a:hlinkClick r:id="rId2"/>
              </a:rPr>
              <a:t>www.erdis.it</a:t>
            </a:r>
            <a:r>
              <a:rPr lang="en-US" sz="1800" b="0" dirty="0">
                <a:solidFill>
                  <a:schemeClr val="tx1">
                    <a:alpha val="80000"/>
                  </a:schemeClr>
                </a:solidFill>
                <a:latin typeface="+mj-lt"/>
              </a:rPr>
              <a:t> </a:t>
            </a:r>
          </a:p>
          <a:p>
            <a:endParaRPr lang="en-US" sz="1800" b="0" dirty="0">
              <a:solidFill>
                <a:schemeClr val="tx1">
                  <a:alpha val="80000"/>
                </a:schemeClr>
              </a:solidFill>
              <a:latin typeface="+mj-lt"/>
            </a:endParaRPr>
          </a:p>
          <a:p>
            <a:r>
              <a:rPr lang="en-US" sz="1800" b="0" dirty="0">
                <a:solidFill>
                  <a:schemeClr val="tx1"/>
                </a:solidFill>
                <a:latin typeface="+mj-lt"/>
              </a:rPr>
              <a:t>More information on </a:t>
            </a:r>
            <a:r>
              <a:rPr lang="en-US" sz="1800" dirty="0">
                <a:solidFill>
                  <a:schemeClr val="tx1"/>
                </a:solidFill>
                <a:latin typeface="+mj-lt"/>
              </a:rPr>
              <a:t>accommodation and university canteens</a:t>
            </a:r>
            <a:r>
              <a:rPr lang="en-US" sz="1800" b="0" dirty="0">
                <a:solidFill>
                  <a:schemeClr val="tx1"/>
                </a:solidFill>
                <a:latin typeface="+mj-lt"/>
              </a:rPr>
              <a:t>:</a:t>
            </a:r>
          </a:p>
          <a:p>
            <a:pPr lvl="1"/>
            <a:r>
              <a:rPr lang="en-US" sz="1800" b="0" dirty="0">
                <a:solidFill>
                  <a:schemeClr val="tx1"/>
                </a:solidFill>
                <a:latin typeface="+mj-lt"/>
              </a:rPr>
              <a:t>UNIVERSITY RESIDENCES: consult the website</a:t>
            </a:r>
            <a:r>
              <a:rPr lang="en-US" sz="1800" b="0" dirty="0">
                <a:solidFill>
                  <a:schemeClr val="tx1">
                    <a:alpha val="80000"/>
                  </a:schemeClr>
                </a:solidFill>
                <a:latin typeface="+mj-lt"/>
              </a:rPr>
              <a:t> </a:t>
            </a:r>
            <a:r>
              <a:rPr lang="en-US" sz="1800" b="0" dirty="0">
                <a:solidFill>
                  <a:schemeClr val="tx1">
                    <a:alpha val="80000"/>
                  </a:schemeClr>
                </a:solidFill>
                <a:latin typeface="+mj-lt"/>
                <a:hlinkClick r:id="rId2"/>
              </a:rPr>
              <a:t>www.erdis.it</a:t>
            </a:r>
            <a:r>
              <a:rPr lang="en-US" sz="1800" b="0" dirty="0">
                <a:solidFill>
                  <a:schemeClr val="tx1">
                    <a:alpha val="80000"/>
                  </a:schemeClr>
                </a:solidFill>
                <a:latin typeface="+mj-lt"/>
              </a:rPr>
              <a:t> ;</a:t>
            </a:r>
          </a:p>
          <a:p>
            <a:pPr lvl="1"/>
            <a:r>
              <a:rPr lang="en-US" sz="1800" b="0" dirty="0">
                <a:solidFill>
                  <a:schemeClr val="tx1"/>
                </a:solidFill>
                <a:latin typeface="+mn-lt"/>
              </a:rPr>
              <a:t>PRIVATE RESIDENCES WITH AGREED FEE: you can ask for help and consult the </a:t>
            </a:r>
            <a:r>
              <a:rPr lang="en-US" sz="1800" b="0" dirty="0">
                <a:solidFill>
                  <a:schemeClr val="tx1">
                    <a:alpha val="80000"/>
                  </a:schemeClr>
                </a:solidFill>
                <a:latin typeface="+mj-lt"/>
                <a:hlinkClick r:id="rId3"/>
              </a:rPr>
              <a:t>Informa Giovani of Ancona</a:t>
            </a:r>
            <a:r>
              <a:rPr lang="en-US" sz="1800" b="0" dirty="0">
                <a:solidFill>
                  <a:schemeClr val="tx1">
                    <a:alpha val="80000"/>
                  </a:schemeClr>
                </a:solidFill>
                <a:latin typeface="+mj-lt"/>
              </a:rPr>
              <a:t>;</a:t>
            </a:r>
          </a:p>
          <a:p>
            <a:pPr lvl="1"/>
            <a:r>
              <a:rPr lang="en-US" sz="1800" b="0" dirty="0">
                <a:solidFill>
                  <a:schemeClr val="tx1"/>
                </a:solidFill>
                <a:latin typeface="+mn-lt"/>
              </a:rPr>
              <a:t>CANTEENS: In Ancona there are 3 university canteens in Via </a:t>
            </a:r>
            <a:r>
              <a:rPr lang="en-US" sz="1800" b="0" dirty="0" err="1">
                <a:solidFill>
                  <a:schemeClr val="tx1"/>
                </a:solidFill>
                <a:latin typeface="+mn-lt"/>
              </a:rPr>
              <a:t>Petrarca</a:t>
            </a:r>
            <a:r>
              <a:rPr lang="en-US" sz="1800" b="0" dirty="0">
                <a:solidFill>
                  <a:schemeClr val="tx1"/>
                </a:solidFill>
                <a:latin typeface="+mn-lt"/>
              </a:rPr>
              <a:t> (near the Monte Dago pole), in Via </a:t>
            </a:r>
            <a:r>
              <a:rPr lang="en-US" sz="1800" b="0" dirty="0" err="1">
                <a:solidFill>
                  <a:schemeClr val="tx1"/>
                </a:solidFill>
                <a:latin typeface="+mn-lt"/>
              </a:rPr>
              <a:t>Matteotti</a:t>
            </a:r>
            <a:r>
              <a:rPr lang="en-US" sz="1800" b="0" dirty="0">
                <a:solidFill>
                  <a:schemeClr val="tx1"/>
                </a:solidFill>
                <a:latin typeface="+mn-lt"/>
              </a:rPr>
              <a:t> (near the Faculty of Economics), in Via </a:t>
            </a:r>
            <a:r>
              <a:rPr lang="en-US" sz="1800" b="0" dirty="0" err="1">
                <a:solidFill>
                  <a:schemeClr val="tx1"/>
                </a:solidFill>
                <a:latin typeface="+mn-lt"/>
              </a:rPr>
              <a:t>Tenna</a:t>
            </a:r>
            <a:r>
              <a:rPr lang="en-US" sz="1800" b="0" dirty="0">
                <a:solidFill>
                  <a:schemeClr val="tx1"/>
                </a:solidFill>
                <a:latin typeface="+mn-lt"/>
              </a:rPr>
              <a:t> 26 (near the Faculty of Medicine and Surgery).</a:t>
            </a:r>
          </a:p>
          <a:p>
            <a:endParaRPr lang="en-US" sz="1800" b="0" dirty="0">
              <a:solidFill>
                <a:schemeClr val="tx1"/>
              </a:solidFill>
              <a:latin typeface="+mn-lt"/>
            </a:endParaRPr>
          </a:p>
          <a:p>
            <a:r>
              <a:rPr lang="en-US" sz="1800" dirty="0">
                <a:solidFill>
                  <a:schemeClr val="tx1"/>
                </a:solidFill>
                <a:latin typeface="+mn-lt"/>
              </a:rPr>
              <a:t>TRANSPORTS</a:t>
            </a:r>
            <a:r>
              <a:rPr lang="en-US" sz="1800" b="0" dirty="0">
                <a:solidFill>
                  <a:schemeClr val="tx1"/>
                </a:solidFill>
                <a:latin typeface="+mn-lt"/>
              </a:rPr>
              <a:t>: see benefits for students </a:t>
            </a:r>
            <a:r>
              <a:rPr lang="en-US" sz="1800" b="0" dirty="0">
                <a:solidFill>
                  <a:schemeClr val="tx1">
                    <a:alpha val="80000"/>
                  </a:schemeClr>
                </a:solidFill>
                <a:latin typeface="+mj-lt"/>
                <a:hlinkClick r:id="rId4"/>
              </a:rPr>
              <a:t>here</a:t>
            </a:r>
            <a:r>
              <a:rPr lang="en-US" sz="1800" b="0" dirty="0">
                <a:solidFill>
                  <a:schemeClr val="tx1">
                    <a:alpha val="80000"/>
                  </a:schemeClr>
                </a:solidFill>
                <a:latin typeface="+mj-lt"/>
              </a:rPr>
              <a:t>. </a:t>
            </a:r>
            <a:endParaRPr lang="it-IT" sz="1800" b="0" dirty="0">
              <a:solidFill>
                <a:schemeClr val="tx1">
                  <a:alpha val="80000"/>
                </a:schemeClr>
              </a:solidFill>
              <a:latin typeface="+mj-lt"/>
            </a:endParaRPr>
          </a:p>
        </p:txBody>
      </p:sp>
      <p:sp>
        <p:nvSpPr>
          <p:cNvPr id="5" name="Segnaposto testo 4">
            <a:extLst>
              <a:ext uri="{FF2B5EF4-FFF2-40B4-BE49-F238E27FC236}">
                <a16:creationId xmlns:a16="http://schemas.microsoft.com/office/drawing/2014/main" id="{27A0D226-4BC6-4E73-8473-0A4174B0DC05}"/>
              </a:ext>
            </a:extLst>
          </p:cNvPr>
          <p:cNvSpPr>
            <a:spLocks noGrp="1"/>
          </p:cNvSpPr>
          <p:nvPr>
            <p:ph type="body" sz="quarter" idx="11"/>
          </p:nvPr>
        </p:nvSpPr>
        <p:spPr/>
        <p:txBody>
          <a:bodyPr/>
          <a:lstStyle/>
          <a:p>
            <a:r>
              <a:rPr lang="it-IT" sz="2400" b="1" dirty="0" err="1"/>
              <a:t>Scholarship</a:t>
            </a:r>
            <a:r>
              <a:rPr lang="it-IT" sz="2400" b="1" dirty="0"/>
              <a:t> and </a:t>
            </a:r>
            <a:r>
              <a:rPr lang="it-IT" sz="2400" b="1" dirty="0" err="1"/>
              <a:t>other</a:t>
            </a:r>
            <a:r>
              <a:rPr lang="it-IT" sz="2400" b="1" dirty="0"/>
              <a:t> benefits</a:t>
            </a:r>
          </a:p>
        </p:txBody>
      </p:sp>
      <p:sp>
        <p:nvSpPr>
          <p:cNvPr id="11" name="Rettangolo 10">
            <a:extLst>
              <a:ext uri="{FF2B5EF4-FFF2-40B4-BE49-F238E27FC236}">
                <a16:creationId xmlns:a16="http://schemas.microsoft.com/office/drawing/2014/main" id="{D2C52370-4EAE-4006-8787-19B7E0498DD9}"/>
              </a:ext>
            </a:extLst>
          </p:cNvPr>
          <p:cNvSpPr/>
          <p:nvPr/>
        </p:nvSpPr>
        <p:spPr>
          <a:xfrm>
            <a:off x="0" y="6587231"/>
            <a:ext cx="9144000" cy="270769"/>
          </a:xfrm>
          <a:prstGeom prst="rect">
            <a:avLst/>
          </a:prstGeom>
          <a:gradFill flip="none" rotWithShape="1">
            <a:gsLst>
              <a:gs pos="0">
                <a:schemeClr val="accent1">
                  <a:lumMod val="45000"/>
                  <a:lumOff val="55000"/>
                </a:schemeClr>
              </a:gs>
              <a:gs pos="0">
                <a:srgbClr val="9F0926"/>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02527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985DD46-116B-4CAA-9736-D29A0B1F1EDC}"/>
              </a:ext>
            </a:extLst>
          </p:cNvPr>
          <p:cNvSpPr>
            <a:spLocks noGrp="1"/>
          </p:cNvSpPr>
          <p:nvPr>
            <p:ph type="body" sz="quarter" idx="10"/>
          </p:nvPr>
        </p:nvSpPr>
        <p:spPr>
          <a:xfrm>
            <a:off x="525102" y="1601804"/>
            <a:ext cx="3720974" cy="4804249"/>
          </a:xfrm>
        </p:spPr>
        <p:txBody>
          <a:bodyPr anchor="ctr">
            <a:noAutofit/>
          </a:bodyPr>
          <a:lstStyle/>
          <a:p>
            <a:pPr rtl="0" fontAlgn="base">
              <a:lnSpc>
                <a:spcPct val="100000"/>
              </a:lnSpc>
            </a:pPr>
            <a:r>
              <a:rPr lang="it-IT" sz="1400" b="0" dirty="0">
                <a:solidFill>
                  <a:schemeClr val="tx1"/>
                </a:solidFill>
                <a:latin typeface="+mn-lt"/>
              </a:rPr>
              <a:t>The</a:t>
            </a:r>
            <a:r>
              <a:rPr lang="it-IT" sz="1400" b="0" dirty="0">
                <a:solidFill>
                  <a:schemeClr val="tx2"/>
                </a:solidFill>
                <a:latin typeface="+mn-lt"/>
              </a:rPr>
              <a:t> </a:t>
            </a:r>
            <a:r>
              <a:rPr lang="it-IT" sz="1400" b="0" dirty="0">
                <a:solidFill>
                  <a:schemeClr val="tx2"/>
                </a:solidFill>
                <a:latin typeface="+mn-lt"/>
                <a:hlinkClick r:id="rId2"/>
              </a:rPr>
              <a:t>Centro di Ateneo di Documentazione </a:t>
            </a:r>
            <a:r>
              <a:rPr lang="en-US" sz="1400" b="0" dirty="0">
                <a:solidFill>
                  <a:schemeClr val="tx2"/>
                </a:solidFill>
                <a:latin typeface="+mn-lt"/>
                <a:hlinkClick r:id="rId2"/>
              </a:rPr>
              <a:t> </a:t>
            </a:r>
            <a:r>
              <a:rPr lang="en-US" sz="1400" b="0" dirty="0">
                <a:solidFill>
                  <a:schemeClr val="tx1"/>
                </a:solidFill>
                <a:latin typeface="+mn-lt"/>
              </a:rPr>
              <a:t>(University Documentation Center) and the 4 university libraries offer a vast opportunity to consult books, documents, national and international newspapers that you can also borrow. For more information, consult the University Documentation Center website or visit your Faculty Library.</a:t>
            </a:r>
          </a:p>
          <a:p>
            <a:pPr rtl="0" fontAlgn="base">
              <a:lnSpc>
                <a:spcPct val="100000"/>
              </a:lnSpc>
            </a:pPr>
            <a:endParaRPr lang="it-IT" sz="1400" b="0" dirty="0">
              <a:solidFill>
                <a:schemeClr val="tx2"/>
              </a:solidFill>
              <a:latin typeface="+mn-lt"/>
            </a:endParaRPr>
          </a:p>
          <a:p>
            <a:pPr rtl="0" fontAlgn="base">
              <a:lnSpc>
                <a:spcPct val="100000"/>
              </a:lnSpc>
            </a:pPr>
            <a:r>
              <a:rPr lang="en-US" sz="1400" b="0" dirty="0">
                <a:solidFill>
                  <a:schemeClr val="tx1"/>
                </a:solidFill>
                <a:latin typeface="+mn-lt"/>
              </a:rPr>
              <a:t>In each Faculty there is a computer lab with PCs and internet connection. For more information on IT services, you can consult the pages of the </a:t>
            </a:r>
            <a:r>
              <a:rPr lang="it-IT" sz="1400" b="0" dirty="0">
                <a:solidFill>
                  <a:schemeClr val="tx2"/>
                </a:solidFill>
                <a:latin typeface="+mn-lt"/>
                <a:hlinkClick r:id="rId3"/>
              </a:rPr>
              <a:t>Centro Servizi Informatici </a:t>
            </a:r>
            <a:r>
              <a:rPr lang="it-IT" sz="1400" b="0" dirty="0">
                <a:solidFill>
                  <a:schemeClr val="tx1"/>
                </a:solidFill>
                <a:latin typeface="+mn-lt"/>
              </a:rPr>
              <a:t>(IT Service Center).  </a:t>
            </a:r>
          </a:p>
          <a:p>
            <a:pPr rtl="0" fontAlgn="base">
              <a:lnSpc>
                <a:spcPct val="100000"/>
              </a:lnSpc>
            </a:pPr>
            <a:endParaRPr lang="it-IT" sz="1400" b="0" dirty="0">
              <a:solidFill>
                <a:schemeClr val="tx2"/>
              </a:solidFill>
              <a:latin typeface="+mn-lt"/>
            </a:endParaRPr>
          </a:p>
          <a:p>
            <a:pPr fontAlgn="base">
              <a:lnSpc>
                <a:spcPct val="100000"/>
              </a:lnSpc>
            </a:pPr>
            <a:r>
              <a:rPr lang="it-IT" sz="1400" b="0" dirty="0">
                <a:solidFill>
                  <a:schemeClr val="tx1"/>
                </a:solidFill>
                <a:latin typeface="+mn-lt"/>
              </a:rPr>
              <a:t>The</a:t>
            </a:r>
            <a:r>
              <a:rPr lang="it-IT" sz="1400" b="0" dirty="0">
                <a:solidFill>
                  <a:schemeClr val="tx2"/>
                </a:solidFill>
                <a:latin typeface="+mn-lt"/>
              </a:rPr>
              <a:t> </a:t>
            </a:r>
            <a:r>
              <a:rPr lang="it-IT" sz="1400" b="0" dirty="0">
                <a:solidFill>
                  <a:schemeClr val="tx2"/>
                </a:solidFill>
                <a:latin typeface="+mn-lt"/>
                <a:hlinkClick r:id="rId4"/>
              </a:rPr>
              <a:t>Centro di Supporto per l'Apprendimento delle Lingue </a:t>
            </a:r>
            <a:r>
              <a:rPr lang="it-IT" sz="1400" b="0" dirty="0">
                <a:solidFill>
                  <a:schemeClr val="tx1"/>
                </a:solidFill>
                <a:latin typeface="+mn-lt"/>
              </a:rPr>
              <a:t>(</a:t>
            </a:r>
            <a:r>
              <a:rPr lang="en-US" sz="1400" b="0" dirty="0">
                <a:solidFill>
                  <a:schemeClr val="tx1"/>
                </a:solidFill>
                <a:latin typeface="+mn-lt"/>
              </a:rPr>
              <a:t>Language Learning Support Center) offers international students the opportunity to take Italian language courses and take exams (CELI), as well as courses and certifications in other European languages.</a:t>
            </a:r>
            <a:endParaRPr lang="it-IT" sz="1400" b="0" dirty="0">
              <a:solidFill>
                <a:schemeClr val="tx1"/>
              </a:solidFill>
              <a:latin typeface="+mn-lt"/>
            </a:endParaRPr>
          </a:p>
        </p:txBody>
      </p:sp>
      <p:sp>
        <p:nvSpPr>
          <p:cNvPr id="5" name="Segnaposto testo 4">
            <a:extLst>
              <a:ext uri="{FF2B5EF4-FFF2-40B4-BE49-F238E27FC236}">
                <a16:creationId xmlns:a16="http://schemas.microsoft.com/office/drawing/2014/main" id="{1DBE7A40-AEB5-48E9-AD51-A8A6EF1C447C}"/>
              </a:ext>
            </a:extLst>
          </p:cNvPr>
          <p:cNvSpPr>
            <a:spLocks noGrp="1"/>
          </p:cNvSpPr>
          <p:nvPr>
            <p:ph type="body" sz="quarter" idx="11"/>
          </p:nvPr>
        </p:nvSpPr>
        <p:spPr/>
        <p:txBody>
          <a:bodyPr/>
          <a:lstStyle/>
          <a:p>
            <a:r>
              <a:rPr lang="it-IT" sz="2400" b="1" dirty="0"/>
              <a:t>Library, internet services, </a:t>
            </a:r>
            <a:r>
              <a:rPr lang="it-IT" sz="2400" b="1" dirty="0" err="1"/>
              <a:t>language</a:t>
            </a:r>
            <a:r>
              <a:rPr lang="it-IT" sz="2400" b="1" dirty="0"/>
              <a:t> </a:t>
            </a:r>
            <a:r>
              <a:rPr lang="it-IT" sz="2400" b="1" dirty="0" err="1"/>
              <a:t>courses</a:t>
            </a:r>
            <a:br>
              <a:rPr lang="it-IT" sz="2400" b="1" dirty="0"/>
            </a:br>
            <a:endParaRPr lang="it-IT" sz="2400" b="1" dirty="0"/>
          </a:p>
        </p:txBody>
      </p:sp>
      <p:pic>
        <p:nvPicPr>
          <p:cNvPr id="9" name="Immagine 8" descr="Primo piano di scaffali in una libreria pubblica">
            <a:extLst>
              <a:ext uri="{FF2B5EF4-FFF2-40B4-BE49-F238E27FC236}">
                <a16:creationId xmlns:a16="http://schemas.microsoft.com/office/drawing/2014/main" id="{BBD9D31D-5948-4EEE-B3A0-54567AAD62BC}"/>
              </a:ext>
            </a:extLst>
          </p:cNvPr>
          <p:cNvPicPr>
            <a:picLocks noChangeAspect="1"/>
          </p:cNvPicPr>
          <p:nvPr/>
        </p:nvPicPr>
        <p:blipFill>
          <a:blip r:embed="rId5" cstate="print">
            <a:extLst>
              <a:ext uri="{28A0092B-C50C-407E-A947-70E740481C1C}">
                <a14:useLocalDpi xmlns:a14="http://schemas.microsoft.com/office/drawing/2010/main" val="0"/>
              </a:ext>
            </a:extLst>
          </a:blip>
          <a:srcRect t="1099" b="1099"/>
          <a:stretch/>
        </p:blipFill>
        <p:spPr>
          <a:xfrm>
            <a:off x="4497471" y="2185420"/>
            <a:ext cx="4646529" cy="3480353"/>
          </a:xfrm>
          <a:prstGeom prst="rect">
            <a:avLst/>
          </a:prstGeom>
        </p:spPr>
      </p:pic>
      <p:sp>
        <p:nvSpPr>
          <p:cNvPr id="10" name="Rettangolo 9">
            <a:extLst>
              <a:ext uri="{FF2B5EF4-FFF2-40B4-BE49-F238E27FC236}">
                <a16:creationId xmlns:a16="http://schemas.microsoft.com/office/drawing/2014/main" id="{CFAF6EF2-A5E3-4C8E-9DBD-D36D9F884729}"/>
              </a:ext>
            </a:extLst>
          </p:cNvPr>
          <p:cNvSpPr/>
          <p:nvPr/>
        </p:nvSpPr>
        <p:spPr>
          <a:xfrm>
            <a:off x="0" y="6587231"/>
            <a:ext cx="9144000" cy="270769"/>
          </a:xfrm>
          <a:prstGeom prst="rect">
            <a:avLst/>
          </a:prstGeom>
          <a:gradFill flip="none" rotWithShape="1">
            <a:gsLst>
              <a:gs pos="0">
                <a:schemeClr val="accent1">
                  <a:lumMod val="45000"/>
                  <a:lumOff val="55000"/>
                </a:schemeClr>
              </a:gs>
              <a:gs pos="0">
                <a:srgbClr val="9F0926"/>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2993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580F39F-4427-4A93-A7D2-D30A413CB2A2}"/>
              </a:ext>
            </a:extLst>
          </p:cNvPr>
          <p:cNvSpPr>
            <a:spLocks noGrp="1"/>
          </p:cNvSpPr>
          <p:nvPr>
            <p:ph type="body" sz="quarter" idx="10"/>
          </p:nvPr>
        </p:nvSpPr>
        <p:spPr>
          <a:xfrm>
            <a:off x="288718" y="2537289"/>
            <a:ext cx="3990320" cy="3480353"/>
          </a:xfrm>
        </p:spPr>
        <p:txBody>
          <a:bodyPr anchor="ctr">
            <a:normAutofit lnSpcReduction="10000"/>
          </a:bodyPr>
          <a:lstStyle/>
          <a:p>
            <a:r>
              <a:rPr lang="en-US" sz="1800" dirty="0">
                <a:solidFill>
                  <a:schemeClr val="tx1">
                    <a:alpha val="80000"/>
                  </a:schemeClr>
                </a:solidFill>
                <a:latin typeface="+mn-lt"/>
              </a:rPr>
              <a:t>University student associations </a:t>
            </a:r>
            <a:r>
              <a:rPr lang="en-US" sz="1800" b="0" dirty="0">
                <a:solidFill>
                  <a:schemeClr val="tx1">
                    <a:alpha val="80000"/>
                  </a:schemeClr>
                </a:solidFill>
                <a:latin typeface="+mn-lt"/>
              </a:rPr>
              <a:t>offer cultural and recreational activities, as well as support students in all matters relating to their university career. To find out about student associations in UNIVPM click </a:t>
            </a:r>
            <a:r>
              <a:rPr lang="en-US" sz="1800" b="0" dirty="0">
                <a:solidFill>
                  <a:schemeClr val="tx1">
                    <a:alpha val="80000"/>
                  </a:schemeClr>
                </a:solidFill>
                <a:latin typeface="+mn-lt"/>
                <a:hlinkClick r:id="rId2"/>
              </a:rPr>
              <a:t>here</a:t>
            </a:r>
            <a:r>
              <a:rPr lang="en-US" sz="1800" b="0" dirty="0">
                <a:solidFill>
                  <a:schemeClr val="tx1">
                    <a:alpha val="80000"/>
                  </a:schemeClr>
                </a:solidFill>
                <a:latin typeface="+mn-lt"/>
              </a:rPr>
              <a:t>!</a:t>
            </a:r>
          </a:p>
          <a:p>
            <a:endParaRPr lang="en-US" sz="1800" b="0" dirty="0">
              <a:solidFill>
                <a:schemeClr val="tx1">
                  <a:alpha val="80000"/>
                </a:schemeClr>
              </a:solidFill>
              <a:latin typeface="+mn-lt"/>
            </a:endParaRPr>
          </a:p>
          <a:p>
            <a:r>
              <a:rPr lang="en-US" sz="1800" b="0" dirty="0">
                <a:solidFill>
                  <a:schemeClr val="tx1">
                    <a:alpha val="80000"/>
                  </a:schemeClr>
                </a:solidFill>
                <a:latin typeface="+mn-lt"/>
              </a:rPr>
              <a:t>The </a:t>
            </a:r>
            <a:r>
              <a:rPr lang="en-US" sz="1800" dirty="0">
                <a:solidFill>
                  <a:schemeClr val="tx1">
                    <a:alpha val="80000"/>
                  </a:schemeClr>
                </a:solidFill>
                <a:latin typeface="+mn-lt"/>
              </a:rPr>
              <a:t>University Sports Center </a:t>
            </a:r>
            <a:r>
              <a:rPr lang="en-US" sz="1800" b="0" dirty="0">
                <a:solidFill>
                  <a:schemeClr val="tx1">
                    <a:alpha val="80000"/>
                  </a:schemeClr>
                </a:solidFill>
                <a:latin typeface="+mn-lt"/>
              </a:rPr>
              <a:t>(CUS) offers students the opportunity to practice team and individual sports. Consult the courses available on the </a:t>
            </a:r>
            <a:r>
              <a:rPr lang="en-US" sz="1800" b="0" dirty="0">
                <a:solidFill>
                  <a:schemeClr val="tx1">
                    <a:alpha val="80000"/>
                  </a:schemeClr>
                </a:solidFill>
                <a:latin typeface="+mn-lt"/>
                <a:hlinkClick r:id="rId3"/>
              </a:rPr>
              <a:t>CUS Ancona website </a:t>
            </a:r>
            <a:r>
              <a:rPr lang="en-US" sz="1800" b="0" dirty="0">
                <a:solidFill>
                  <a:schemeClr val="tx1">
                    <a:alpha val="80000"/>
                  </a:schemeClr>
                </a:solidFill>
                <a:latin typeface="+mn-lt"/>
              </a:rPr>
              <a:t>or contact the CUS desk at your Faculty.</a:t>
            </a:r>
            <a:endParaRPr lang="it-IT" sz="1800" b="0" dirty="0">
              <a:solidFill>
                <a:schemeClr val="tx1">
                  <a:alpha val="80000"/>
                </a:schemeClr>
              </a:solidFill>
              <a:latin typeface="+mn-lt"/>
            </a:endParaRPr>
          </a:p>
        </p:txBody>
      </p:sp>
      <p:sp>
        <p:nvSpPr>
          <p:cNvPr id="5" name="Segnaposto testo 4">
            <a:extLst>
              <a:ext uri="{FF2B5EF4-FFF2-40B4-BE49-F238E27FC236}">
                <a16:creationId xmlns:a16="http://schemas.microsoft.com/office/drawing/2014/main" id="{FA83AE1E-C514-4058-9018-FC94E42E13F2}"/>
              </a:ext>
            </a:extLst>
          </p:cNvPr>
          <p:cNvSpPr>
            <a:spLocks noGrp="1"/>
          </p:cNvSpPr>
          <p:nvPr>
            <p:ph type="body" sz="quarter" idx="11"/>
          </p:nvPr>
        </p:nvSpPr>
        <p:spPr/>
        <p:txBody>
          <a:bodyPr/>
          <a:lstStyle/>
          <a:p>
            <a:r>
              <a:rPr lang="en-GB" sz="2400" b="1" dirty="0"/>
              <a:t>Students associations, practice sports</a:t>
            </a:r>
            <a:endParaRPr lang="it-IT" sz="2400" b="1" dirty="0"/>
          </a:p>
        </p:txBody>
      </p:sp>
      <p:pic>
        <p:nvPicPr>
          <p:cNvPr id="9" name="Immagine 8" descr="Persone che giocano a pallacanestro">
            <a:extLst>
              <a:ext uri="{FF2B5EF4-FFF2-40B4-BE49-F238E27FC236}">
                <a16:creationId xmlns:a16="http://schemas.microsoft.com/office/drawing/2014/main" id="{70FAA038-22AF-496A-8AAC-CCE62017D0B9}"/>
              </a:ext>
            </a:extLst>
          </p:cNvPr>
          <p:cNvPicPr>
            <a:picLocks noChangeAspect="1"/>
          </p:cNvPicPr>
          <p:nvPr/>
        </p:nvPicPr>
        <p:blipFill>
          <a:blip r:embed="rId4" cstate="print">
            <a:extLst>
              <a:ext uri="{28A0092B-C50C-407E-A947-70E740481C1C}">
                <a14:useLocalDpi xmlns:a14="http://schemas.microsoft.com/office/drawing/2010/main" val="0"/>
              </a:ext>
            </a:extLst>
          </a:blip>
          <a:srcRect l="7158" r="7158"/>
          <a:stretch/>
        </p:blipFill>
        <p:spPr>
          <a:xfrm>
            <a:off x="4497471" y="2520396"/>
            <a:ext cx="4646529" cy="3480353"/>
          </a:xfrm>
          <a:prstGeom prst="rect">
            <a:avLst/>
          </a:prstGeom>
        </p:spPr>
      </p:pic>
      <p:sp>
        <p:nvSpPr>
          <p:cNvPr id="11" name="Rettangolo 10">
            <a:extLst>
              <a:ext uri="{FF2B5EF4-FFF2-40B4-BE49-F238E27FC236}">
                <a16:creationId xmlns:a16="http://schemas.microsoft.com/office/drawing/2014/main" id="{B45D9FD3-BF13-40F0-9371-D28696EC73AF}"/>
              </a:ext>
            </a:extLst>
          </p:cNvPr>
          <p:cNvSpPr/>
          <p:nvPr/>
        </p:nvSpPr>
        <p:spPr>
          <a:xfrm>
            <a:off x="0" y="6587231"/>
            <a:ext cx="9144000" cy="270769"/>
          </a:xfrm>
          <a:prstGeom prst="rect">
            <a:avLst/>
          </a:prstGeom>
          <a:gradFill flip="none" rotWithShape="1">
            <a:gsLst>
              <a:gs pos="0">
                <a:schemeClr val="accent1">
                  <a:lumMod val="45000"/>
                  <a:lumOff val="55000"/>
                </a:schemeClr>
              </a:gs>
              <a:gs pos="0">
                <a:srgbClr val="9F0926"/>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37778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580F39F-4427-4A93-A7D2-D30A413CB2A2}"/>
              </a:ext>
            </a:extLst>
          </p:cNvPr>
          <p:cNvSpPr>
            <a:spLocks noGrp="1"/>
          </p:cNvSpPr>
          <p:nvPr>
            <p:ph type="body" sz="quarter" idx="10"/>
          </p:nvPr>
        </p:nvSpPr>
        <p:spPr>
          <a:xfrm>
            <a:off x="353305" y="2208280"/>
            <a:ext cx="4218695" cy="3480353"/>
          </a:xfrm>
        </p:spPr>
        <p:txBody>
          <a:bodyPr anchor="ctr">
            <a:noAutofit/>
          </a:bodyPr>
          <a:lstStyle/>
          <a:p>
            <a:pPr>
              <a:lnSpc>
                <a:spcPct val="100000"/>
              </a:lnSpc>
            </a:pPr>
            <a:r>
              <a:rPr lang="en-US" sz="1600" b="0" dirty="0">
                <a:solidFill>
                  <a:schemeClr val="tx1"/>
                </a:solidFill>
                <a:latin typeface="+mn-lt"/>
              </a:rPr>
              <a:t>UNIVPM has activated a free listening and </a:t>
            </a:r>
            <a:r>
              <a:rPr lang="en-US" sz="1600" dirty="0">
                <a:solidFill>
                  <a:schemeClr val="tx1"/>
                </a:solidFill>
                <a:latin typeface="+mn-lt"/>
              </a:rPr>
              <a:t>psychological support desk </a:t>
            </a:r>
            <a:r>
              <a:rPr lang="en-US" sz="1600" b="0" dirty="0">
                <a:solidFill>
                  <a:schemeClr val="tx1"/>
                </a:solidFill>
                <a:latin typeface="+mn-lt"/>
              </a:rPr>
              <a:t>for all enrolled students, where, thanks to the help of an expert, it is possible to take advantage of useful support to deal with situations of discomfort. The SAP works jointly with the Reception service for disabled students, which internally includes the service dedicated to Specific Learning Disorders (D.S.A.). For info, just send an email to </a:t>
            </a:r>
            <a:r>
              <a:rPr lang="en-US" sz="1600" b="0" dirty="0">
                <a:solidFill>
                  <a:schemeClr val="tx2"/>
                </a:solidFill>
                <a:latin typeface="+mn-lt"/>
                <a:hlinkClick r:id="rId2"/>
              </a:rPr>
              <a:t>sap.ascoltostudenti@sm.univpm.it</a:t>
            </a:r>
            <a:r>
              <a:rPr lang="en-US" sz="1600" b="0" dirty="0">
                <a:solidFill>
                  <a:schemeClr val="tx2"/>
                </a:solidFill>
                <a:latin typeface="+mn-lt"/>
              </a:rPr>
              <a:t>  </a:t>
            </a:r>
            <a:r>
              <a:rPr lang="en-US" sz="1600" b="0" dirty="0">
                <a:solidFill>
                  <a:schemeClr val="tx1"/>
                </a:solidFill>
                <a:latin typeface="+mn-lt"/>
              </a:rPr>
              <a:t>indicating your name, surname and a telephone number. </a:t>
            </a:r>
          </a:p>
          <a:p>
            <a:pPr>
              <a:lnSpc>
                <a:spcPct val="100000"/>
              </a:lnSpc>
            </a:pPr>
            <a:endParaRPr lang="en-US" sz="1600" b="0" dirty="0">
              <a:solidFill>
                <a:schemeClr val="tx2"/>
              </a:solidFill>
              <a:latin typeface="+mn-lt"/>
            </a:endParaRPr>
          </a:p>
          <a:p>
            <a:pPr>
              <a:lnSpc>
                <a:spcPct val="100000"/>
              </a:lnSpc>
            </a:pPr>
            <a:r>
              <a:rPr lang="en-US" sz="1600" b="0" dirty="0">
                <a:solidFill>
                  <a:schemeClr val="tx1"/>
                </a:solidFill>
                <a:latin typeface="+mn-lt"/>
              </a:rPr>
              <a:t>UNIVPM has activated a specific service aimed at welcoming, assisting and integrating </a:t>
            </a:r>
            <a:r>
              <a:rPr lang="en-US" sz="1600" dirty="0">
                <a:solidFill>
                  <a:schemeClr val="tx1"/>
                </a:solidFill>
                <a:latin typeface="+mn-lt"/>
              </a:rPr>
              <a:t>students with disabilities</a:t>
            </a:r>
            <a:r>
              <a:rPr lang="en-US" sz="1600" b="0" dirty="0">
                <a:solidFill>
                  <a:schemeClr val="tx1"/>
                </a:solidFill>
                <a:latin typeface="+mn-lt"/>
              </a:rPr>
              <a:t> enrolled in the University's degree courses to make schooling easier and more accessible. For information and contacts: </a:t>
            </a:r>
            <a:r>
              <a:rPr lang="en-US" sz="1600" b="0" dirty="0">
                <a:solidFill>
                  <a:schemeClr val="tx2"/>
                </a:solidFill>
                <a:latin typeface="+mn-lt"/>
                <a:hlinkClick r:id="rId3"/>
              </a:rPr>
              <a:t>info.disabili@univpm.it</a:t>
            </a:r>
            <a:r>
              <a:rPr lang="en-US" sz="1600" b="0" dirty="0">
                <a:solidFill>
                  <a:schemeClr val="tx2"/>
                </a:solidFill>
                <a:latin typeface="+mn-lt"/>
              </a:rPr>
              <a:t> </a:t>
            </a:r>
            <a:endParaRPr lang="it-IT" sz="1600" b="0" dirty="0">
              <a:solidFill>
                <a:schemeClr val="tx2"/>
              </a:solidFill>
              <a:latin typeface="+mn-lt"/>
            </a:endParaRPr>
          </a:p>
        </p:txBody>
      </p:sp>
      <p:sp>
        <p:nvSpPr>
          <p:cNvPr id="6" name="Segnaposto testo 5">
            <a:extLst>
              <a:ext uri="{FF2B5EF4-FFF2-40B4-BE49-F238E27FC236}">
                <a16:creationId xmlns:a16="http://schemas.microsoft.com/office/drawing/2014/main" id="{F2C9654F-4BC9-47C0-B897-81A5F8A2A061}"/>
              </a:ext>
            </a:extLst>
          </p:cNvPr>
          <p:cNvSpPr>
            <a:spLocks noGrp="1"/>
          </p:cNvSpPr>
          <p:nvPr>
            <p:ph type="body" sz="quarter" idx="11"/>
          </p:nvPr>
        </p:nvSpPr>
        <p:spPr>
          <a:xfrm>
            <a:off x="2508134" y="659517"/>
            <a:ext cx="5721466" cy="355806"/>
          </a:xfrm>
        </p:spPr>
        <p:txBody>
          <a:bodyPr/>
          <a:lstStyle/>
          <a:p>
            <a:r>
              <a:rPr lang="en-GB" sz="2400" b="1" dirty="0"/>
              <a:t>Psychological and disabilities support</a:t>
            </a:r>
            <a:endParaRPr lang="it-IT" sz="2400" b="1" dirty="0"/>
          </a:p>
        </p:txBody>
      </p:sp>
      <p:pic>
        <p:nvPicPr>
          <p:cNvPr id="4" name="Immagine 3" descr="Persona in sedia a rotelle">
            <a:extLst>
              <a:ext uri="{FF2B5EF4-FFF2-40B4-BE49-F238E27FC236}">
                <a16:creationId xmlns:a16="http://schemas.microsoft.com/office/drawing/2014/main" id="{FA722082-61C0-4C12-B47B-22B575F4EAC0}"/>
              </a:ext>
            </a:extLst>
          </p:cNvPr>
          <p:cNvPicPr>
            <a:picLocks noChangeAspect="1"/>
          </p:cNvPicPr>
          <p:nvPr/>
        </p:nvPicPr>
        <p:blipFill>
          <a:blip r:embed="rId4" cstate="print">
            <a:extLst>
              <a:ext uri="{28A0092B-C50C-407E-A947-70E740481C1C}">
                <a14:useLocalDpi xmlns:a14="http://schemas.microsoft.com/office/drawing/2010/main" val="0"/>
              </a:ext>
            </a:extLst>
          </a:blip>
          <a:srcRect l="5462" r="5462"/>
          <a:stretch/>
        </p:blipFill>
        <p:spPr>
          <a:xfrm>
            <a:off x="4918232" y="2485048"/>
            <a:ext cx="4218695" cy="3159896"/>
          </a:xfrm>
          <a:prstGeom prst="rect">
            <a:avLst/>
          </a:prstGeom>
        </p:spPr>
      </p:pic>
      <p:sp>
        <p:nvSpPr>
          <p:cNvPr id="11" name="Rettangolo 10">
            <a:extLst>
              <a:ext uri="{FF2B5EF4-FFF2-40B4-BE49-F238E27FC236}">
                <a16:creationId xmlns:a16="http://schemas.microsoft.com/office/drawing/2014/main" id="{E95957BF-FABC-42A3-BA06-6EAB87C6356D}"/>
              </a:ext>
            </a:extLst>
          </p:cNvPr>
          <p:cNvSpPr/>
          <p:nvPr/>
        </p:nvSpPr>
        <p:spPr>
          <a:xfrm>
            <a:off x="0" y="6587231"/>
            <a:ext cx="9144000" cy="270769"/>
          </a:xfrm>
          <a:prstGeom prst="rect">
            <a:avLst/>
          </a:prstGeom>
          <a:gradFill flip="none" rotWithShape="1">
            <a:gsLst>
              <a:gs pos="0">
                <a:schemeClr val="accent1">
                  <a:lumMod val="45000"/>
                  <a:lumOff val="55000"/>
                </a:schemeClr>
              </a:gs>
              <a:gs pos="0">
                <a:srgbClr val="9F0926"/>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92229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6AABD2B-E669-48C2-A7C0-FA9A4709E51F}"/>
              </a:ext>
            </a:extLst>
          </p:cNvPr>
          <p:cNvSpPr>
            <a:spLocks noGrp="1"/>
          </p:cNvSpPr>
          <p:nvPr>
            <p:ph type="body" sz="quarter" idx="10"/>
          </p:nvPr>
        </p:nvSpPr>
        <p:spPr>
          <a:xfrm>
            <a:off x="634584" y="3301893"/>
            <a:ext cx="3661521" cy="2296401"/>
          </a:xfrm>
        </p:spPr>
        <p:txBody>
          <a:bodyPr anchor="ctr">
            <a:noAutofit/>
          </a:bodyPr>
          <a:lstStyle/>
          <a:p>
            <a:r>
              <a:rPr lang="en-US" sz="1400" b="1" dirty="0">
                <a:solidFill>
                  <a:schemeClr val="tx1">
                    <a:alpha val="80000"/>
                  </a:schemeClr>
                </a:solidFill>
                <a:latin typeface="+mn-lt"/>
              </a:rPr>
              <a:t>My UNIVPM</a:t>
            </a:r>
            <a:r>
              <a:rPr lang="en-US" sz="1400" dirty="0">
                <a:solidFill>
                  <a:schemeClr val="tx1">
                    <a:alpha val="80000"/>
                  </a:schemeClr>
                </a:solidFill>
                <a:latin typeface="+mn-lt"/>
              </a:rPr>
              <a:t>: </a:t>
            </a:r>
            <a:r>
              <a:rPr lang="en-US" sz="1400" b="0" dirty="0">
                <a:solidFill>
                  <a:schemeClr val="tx1">
                    <a:alpha val="80000"/>
                  </a:schemeClr>
                </a:solidFill>
                <a:latin typeface="+mn-lt"/>
              </a:rPr>
              <a:t>is the official app to manage your career at UNIVPM. With the app you can:</a:t>
            </a:r>
          </a:p>
          <a:p>
            <a:pPr marL="627690" lvl="1" indent="-285750">
              <a:buFont typeface="Arial" panose="020B0604020202020204" pitchFamily="34" charset="0"/>
              <a:buChar char="•"/>
            </a:pPr>
            <a:r>
              <a:rPr lang="en-US" sz="1400" b="0" dirty="0">
                <a:solidFill>
                  <a:schemeClr val="tx1">
                    <a:alpha val="80000"/>
                  </a:schemeClr>
                </a:solidFill>
                <a:latin typeface="+mn-lt"/>
              </a:rPr>
              <a:t>Consult the training offer</a:t>
            </a:r>
          </a:p>
          <a:p>
            <a:pPr marL="627690" lvl="1" indent="-285750">
              <a:buFont typeface="Arial" panose="020B0604020202020204" pitchFamily="34" charset="0"/>
              <a:buChar char="•"/>
            </a:pPr>
            <a:r>
              <a:rPr lang="en-US" sz="1400" b="0" dirty="0">
                <a:solidFill>
                  <a:schemeClr val="tx1">
                    <a:alpha val="80000"/>
                  </a:schemeClr>
                </a:solidFill>
                <a:latin typeface="+mn-lt"/>
              </a:rPr>
              <a:t>Consult the news for students</a:t>
            </a:r>
          </a:p>
          <a:p>
            <a:pPr marL="627690" lvl="1" indent="-285750">
              <a:buFont typeface="Arial" panose="020B0604020202020204" pitchFamily="34" charset="0"/>
              <a:buChar char="•"/>
            </a:pPr>
            <a:r>
              <a:rPr lang="en-US" sz="1400" b="0" dirty="0">
                <a:solidFill>
                  <a:schemeClr val="tx1">
                    <a:alpha val="80000"/>
                  </a:schemeClr>
                </a:solidFill>
                <a:latin typeface="+mn-lt"/>
              </a:rPr>
              <a:t>View the available sessions</a:t>
            </a:r>
          </a:p>
          <a:p>
            <a:pPr marL="627690" lvl="1" indent="-285750">
              <a:buFont typeface="Arial" panose="020B0604020202020204" pitchFamily="34" charset="0"/>
              <a:buChar char="•"/>
            </a:pPr>
            <a:r>
              <a:rPr lang="en-US" sz="1400" b="0" dirty="0">
                <a:solidFill>
                  <a:schemeClr val="tx1">
                    <a:alpha val="80000"/>
                  </a:schemeClr>
                </a:solidFill>
                <a:latin typeface="+mn-lt"/>
              </a:rPr>
              <a:t>Book you for exams</a:t>
            </a:r>
          </a:p>
          <a:p>
            <a:pPr marL="627690" lvl="1" indent="-285750">
              <a:buFont typeface="Arial" panose="020B0604020202020204" pitchFamily="34" charset="0"/>
              <a:buChar char="•"/>
            </a:pPr>
            <a:r>
              <a:rPr lang="en-US" sz="1400" b="0" dirty="0">
                <a:solidFill>
                  <a:schemeClr val="tx1">
                    <a:alpha val="80000"/>
                  </a:schemeClr>
                </a:solidFill>
                <a:latin typeface="+mn-lt"/>
              </a:rPr>
              <a:t>Accept / Reject votes</a:t>
            </a:r>
          </a:p>
          <a:p>
            <a:pPr marL="627690" lvl="1" indent="-285750">
              <a:buFont typeface="Arial" panose="020B0604020202020204" pitchFamily="34" charset="0"/>
              <a:buChar char="•"/>
            </a:pPr>
            <a:r>
              <a:rPr lang="en-US" sz="1400" b="0" dirty="0">
                <a:solidFill>
                  <a:schemeClr val="tx1">
                    <a:alpha val="80000"/>
                  </a:schemeClr>
                </a:solidFill>
                <a:latin typeface="+mn-lt"/>
              </a:rPr>
              <a:t>Consult the timetables and contacts of the student secretariats</a:t>
            </a:r>
            <a:endParaRPr lang="it-IT" sz="1400" b="0" dirty="0">
              <a:solidFill>
                <a:schemeClr val="tx1">
                  <a:alpha val="80000"/>
                </a:schemeClr>
              </a:solidFill>
              <a:latin typeface="+mn-lt"/>
            </a:endParaRPr>
          </a:p>
        </p:txBody>
      </p:sp>
      <p:sp>
        <p:nvSpPr>
          <p:cNvPr id="7" name="Segnaposto testo 6">
            <a:extLst>
              <a:ext uri="{FF2B5EF4-FFF2-40B4-BE49-F238E27FC236}">
                <a16:creationId xmlns:a16="http://schemas.microsoft.com/office/drawing/2014/main" id="{547A866C-A141-4BA9-82A3-FC4B3F44398D}"/>
              </a:ext>
            </a:extLst>
          </p:cNvPr>
          <p:cNvSpPr>
            <a:spLocks noGrp="1"/>
          </p:cNvSpPr>
          <p:nvPr>
            <p:ph type="body" sz="quarter" idx="11"/>
          </p:nvPr>
        </p:nvSpPr>
        <p:spPr/>
        <p:txBody>
          <a:bodyPr/>
          <a:lstStyle/>
          <a:p>
            <a:r>
              <a:rPr lang="it-IT" sz="2400" b="1" dirty="0" err="1"/>
              <a:t>Useful</a:t>
            </a:r>
            <a:r>
              <a:rPr lang="it-IT" sz="2400" b="1" dirty="0"/>
              <a:t> tools and apps!</a:t>
            </a:r>
          </a:p>
        </p:txBody>
      </p:sp>
      <p:pic>
        <p:nvPicPr>
          <p:cNvPr id="4" name="Immagine 3">
            <a:extLst>
              <a:ext uri="{FF2B5EF4-FFF2-40B4-BE49-F238E27FC236}">
                <a16:creationId xmlns:a16="http://schemas.microsoft.com/office/drawing/2014/main" id="{A7FA9307-FE6B-44CC-A97B-F7EB4225A036}"/>
              </a:ext>
            </a:extLst>
          </p:cNvPr>
          <p:cNvPicPr>
            <a:picLocks noChangeAspect="1"/>
          </p:cNvPicPr>
          <p:nvPr/>
        </p:nvPicPr>
        <p:blipFill>
          <a:blip r:embed="rId2"/>
          <a:stretch>
            <a:fillRect/>
          </a:stretch>
        </p:blipFill>
        <p:spPr>
          <a:xfrm>
            <a:off x="1976251" y="1838251"/>
            <a:ext cx="1049211" cy="1049211"/>
          </a:xfrm>
          <a:prstGeom prst="rect">
            <a:avLst/>
          </a:prstGeom>
        </p:spPr>
      </p:pic>
      <p:sp>
        <p:nvSpPr>
          <p:cNvPr id="9" name="Segnaposto contenuto 2">
            <a:extLst>
              <a:ext uri="{FF2B5EF4-FFF2-40B4-BE49-F238E27FC236}">
                <a16:creationId xmlns:a16="http://schemas.microsoft.com/office/drawing/2014/main" id="{6CAA8982-CBC5-478F-BC89-D775CC1FE0C7}"/>
              </a:ext>
            </a:extLst>
          </p:cNvPr>
          <p:cNvSpPr txBox="1">
            <a:spLocks/>
          </p:cNvSpPr>
          <p:nvPr/>
        </p:nvSpPr>
        <p:spPr>
          <a:xfrm>
            <a:off x="5046827" y="2887462"/>
            <a:ext cx="3391569" cy="2559910"/>
          </a:xfrm>
          <a:prstGeom prst="rect">
            <a:avLst/>
          </a:prstGeom>
        </p:spPr>
        <p:txBody>
          <a:bodyPr vert="horz" lIns="68580" tIns="34290" rIns="68580" bIns="34290" rtlCol="0" anchor="ctr">
            <a:norm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1">
                    <a:alpha val="80000"/>
                  </a:schemeClr>
                </a:solidFill>
              </a:rPr>
              <a:t>My UNIVPM Agenda</a:t>
            </a:r>
            <a:r>
              <a:rPr lang="en-US" sz="1400" dirty="0">
                <a:solidFill>
                  <a:schemeClr val="tx1">
                    <a:alpha val="80000"/>
                  </a:schemeClr>
                </a:solidFill>
              </a:rPr>
              <a:t>: Thanks to MyUnivpm you can: </a:t>
            </a:r>
          </a:p>
          <a:p>
            <a:pPr lvl="1">
              <a:buClrTx/>
            </a:pPr>
            <a:r>
              <a:rPr lang="en-US" sz="1400" dirty="0">
                <a:solidFill>
                  <a:schemeClr val="tx1">
                    <a:alpha val="80000"/>
                  </a:schemeClr>
                </a:solidFill>
              </a:rPr>
              <a:t>Consult the lesson timetable</a:t>
            </a:r>
          </a:p>
          <a:p>
            <a:pPr lvl="1">
              <a:buClrTx/>
            </a:pPr>
            <a:r>
              <a:rPr lang="en-US" sz="1400" dirty="0">
                <a:solidFill>
                  <a:schemeClr val="tx1">
                    <a:alpha val="80000"/>
                  </a:schemeClr>
                </a:solidFill>
              </a:rPr>
              <a:t>Reserve your place in class</a:t>
            </a:r>
          </a:p>
          <a:p>
            <a:pPr lvl="1">
              <a:buClrTx/>
            </a:pPr>
            <a:r>
              <a:rPr lang="en-US" sz="1400" dirty="0">
                <a:solidFill>
                  <a:schemeClr val="tx1">
                    <a:alpha val="80000"/>
                  </a:schemeClr>
                </a:solidFill>
              </a:rPr>
              <a:t>Consult your reservations based on the profile created</a:t>
            </a:r>
            <a:endParaRPr lang="it-IT" sz="1400" dirty="0">
              <a:solidFill>
                <a:schemeClr val="tx1">
                  <a:alpha val="80000"/>
                </a:schemeClr>
              </a:solidFill>
            </a:endParaRPr>
          </a:p>
        </p:txBody>
      </p:sp>
      <p:pic>
        <p:nvPicPr>
          <p:cNvPr id="5" name="Immagine 4">
            <a:extLst>
              <a:ext uri="{FF2B5EF4-FFF2-40B4-BE49-F238E27FC236}">
                <a16:creationId xmlns:a16="http://schemas.microsoft.com/office/drawing/2014/main" id="{DFA95539-CA0A-4A6A-8EC8-75D9A58CEBF5}"/>
              </a:ext>
            </a:extLst>
          </p:cNvPr>
          <p:cNvPicPr>
            <a:picLocks noChangeAspect="1"/>
          </p:cNvPicPr>
          <p:nvPr/>
        </p:nvPicPr>
        <p:blipFill>
          <a:blip r:embed="rId3"/>
          <a:stretch>
            <a:fillRect/>
          </a:stretch>
        </p:blipFill>
        <p:spPr>
          <a:xfrm>
            <a:off x="6072025" y="1791738"/>
            <a:ext cx="1095724" cy="1095724"/>
          </a:xfrm>
          <a:prstGeom prst="rect">
            <a:avLst/>
          </a:prstGeom>
        </p:spPr>
      </p:pic>
      <p:sp>
        <p:nvSpPr>
          <p:cNvPr id="15" name="CasellaDiTesto 14">
            <a:extLst>
              <a:ext uri="{FF2B5EF4-FFF2-40B4-BE49-F238E27FC236}">
                <a16:creationId xmlns:a16="http://schemas.microsoft.com/office/drawing/2014/main" id="{9491235E-B664-4DE8-BCEF-2320D6199ABF}"/>
              </a:ext>
            </a:extLst>
          </p:cNvPr>
          <p:cNvSpPr txBox="1"/>
          <p:nvPr/>
        </p:nvSpPr>
        <p:spPr bwMode="auto">
          <a:xfrm>
            <a:off x="812179" y="5810406"/>
            <a:ext cx="84692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it-IT" sz="1400" b="1" dirty="0"/>
              <a:t>DOWNLOAD:  </a:t>
            </a:r>
            <a:r>
              <a:rPr lang="it-IT" sz="1400" dirty="0">
                <a:hlinkClick r:id="rId4"/>
              </a:rPr>
              <a:t>https://www.univpm.it/Entra/Universita_Politecnica_delle_Marche_Home/Univpm_App</a:t>
            </a:r>
            <a:r>
              <a:rPr lang="it-IT" sz="1400" dirty="0"/>
              <a:t> </a:t>
            </a:r>
          </a:p>
        </p:txBody>
      </p:sp>
      <p:sp>
        <p:nvSpPr>
          <p:cNvPr id="19" name="Rettangolo 18">
            <a:extLst>
              <a:ext uri="{FF2B5EF4-FFF2-40B4-BE49-F238E27FC236}">
                <a16:creationId xmlns:a16="http://schemas.microsoft.com/office/drawing/2014/main" id="{E4679423-548D-4C09-8470-6E7F205696FD}"/>
              </a:ext>
            </a:extLst>
          </p:cNvPr>
          <p:cNvSpPr/>
          <p:nvPr/>
        </p:nvSpPr>
        <p:spPr>
          <a:xfrm>
            <a:off x="0" y="6587231"/>
            <a:ext cx="9144000" cy="270769"/>
          </a:xfrm>
          <a:prstGeom prst="rect">
            <a:avLst/>
          </a:prstGeom>
          <a:gradFill flip="none" rotWithShape="1">
            <a:gsLst>
              <a:gs pos="0">
                <a:schemeClr val="accent1">
                  <a:lumMod val="45000"/>
                  <a:lumOff val="55000"/>
                </a:schemeClr>
              </a:gs>
              <a:gs pos="0">
                <a:srgbClr val="9F0926"/>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93434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6AABD2B-E669-48C2-A7C0-FA9A4709E51F}"/>
              </a:ext>
            </a:extLst>
          </p:cNvPr>
          <p:cNvSpPr>
            <a:spLocks noGrp="1"/>
          </p:cNvSpPr>
          <p:nvPr>
            <p:ph type="body" sz="quarter" idx="10"/>
          </p:nvPr>
        </p:nvSpPr>
        <p:spPr>
          <a:xfrm>
            <a:off x="713257" y="1597982"/>
            <a:ext cx="3636801" cy="4261280"/>
          </a:xfrm>
        </p:spPr>
        <p:txBody>
          <a:bodyPr anchor="ctr">
            <a:normAutofit/>
          </a:bodyPr>
          <a:lstStyle/>
          <a:p>
            <a:r>
              <a:rPr lang="en-US" sz="1600" b="0" dirty="0">
                <a:solidFill>
                  <a:schemeClr val="tx1">
                    <a:alpha val="80000"/>
                  </a:schemeClr>
                </a:solidFill>
                <a:latin typeface="+mn-lt"/>
                <a:hlinkClick r:id="rId2"/>
              </a:rPr>
              <a:t>Esse3web</a:t>
            </a:r>
            <a:r>
              <a:rPr lang="en-US" sz="1600" b="0" dirty="0">
                <a:solidFill>
                  <a:schemeClr val="tx1">
                    <a:alpha val="80000"/>
                  </a:schemeClr>
                </a:solidFill>
                <a:latin typeface="+mn-lt"/>
              </a:rPr>
              <a:t> is the web area where you can manage your student career. </a:t>
            </a:r>
          </a:p>
          <a:p>
            <a:endParaRPr lang="en-US" sz="1600" b="0" dirty="0">
              <a:solidFill>
                <a:schemeClr val="tx1">
                  <a:alpha val="80000"/>
                </a:schemeClr>
              </a:solidFill>
              <a:latin typeface="+mn-lt"/>
              <a:hlinkClick r:id="rId3">
                <a:extLst>
                  <a:ext uri="{A12FA001-AC4F-418D-AE19-62706E023703}">
                    <ahyp:hlinkClr xmlns:ahyp="http://schemas.microsoft.com/office/drawing/2018/hyperlinkcolor" val="tx"/>
                  </a:ext>
                </a:extLst>
              </a:hlinkClick>
            </a:endParaRPr>
          </a:p>
          <a:p>
            <a:r>
              <a:rPr lang="en-US" sz="1600" b="0" dirty="0">
                <a:solidFill>
                  <a:srgbClr val="0000FF"/>
                </a:solidFill>
                <a:latin typeface="+mn-lt"/>
                <a:hlinkClick r:id="rId3">
                  <a:extLst>
                    <a:ext uri="{A12FA001-AC4F-418D-AE19-62706E023703}">
                      <ahyp:hlinkClr xmlns:ahyp="http://schemas.microsoft.com/office/drawing/2018/hyperlinkcolor" val="tx"/>
                    </a:ext>
                  </a:extLst>
                </a:hlinkClick>
              </a:rPr>
              <a:t>University institutional e-mail</a:t>
            </a:r>
            <a:r>
              <a:rPr lang="en-US" sz="1600" b="0" dirty="0">
                <a:solidFill>
                  <a:schemeClr val="tx1">
                    <a:alpha val="80000"/>
                  </a:schemeClr>
                </a:solidFill>
                <a:latin typeface="+mn-lt"/>
              </a:rPr>
              <a:t>: once enrolled, you will be assigned an institutional e-mail from the university s+matricola@studenti.univpm.it and you will have access to the Microsoft Office 365 portal.</a:t>
            </a:r>
          </a:p>
          <a:p>
            <a:endParaRPr lang="en-US" sz="1600" b="0" dirty="0">
              <a:solidFill>
                <a:schemeClr val="tx1">
                  <a:alpha val="80000"/>
                </a:schemeClr>
              </a:solidFill>
              <a:latin typeface="+mn-lt"/>
            </a:endParaRPr>
          </a:p>
          <a:p>
            <a:r>
              <a:rPr lang="en-US" sz="1600" b="0" dirty="0">
                <a:solidFill>
                  <a:schemeClr val="tx1">
                    <a:alpha val="80000"/>
                  </a:schemeClr>
                </a:solidFill>
                <a:latin typeface="+mn-lt"/>
                <a:hlinkClick r:id="rId4"/>
              </a:rPr>
              <a:t>“Teams” APP</a:t>
            </a:r>
            <a:r>
              <a:rPr lang="en-US" sz="1600" b="0" dirty="0">
                <a:solidFill>
                  <a:schemeClr val="tx1">
                    <a:alpha val="80000"/>
                  </a:schemeClr>
                </a:solidFill>
                <a:latin typeface="+mn-lt"/>
              </a:rPr>
              <a:t>: is the platform used by teachers for the transmission of lessons in streaming.</a:t>
            </a:r>
          </a:p>
          <a:p>
            <a:endParaRPr lang="it-IT" sz="1600" b="0" dirty="0">
              <a:solidFill>
                <a:schemeClr val="tx1">
                  <a:alpha val="80000"/>
                </a:schemeClr>
              </a:solidFill>
              <a:latin typeface="+mn-lt"/>
            </a:endParaRPr>
          </a:p>
        </p:txBody>
      </p:sp>
      <p:sp>
        <p:nvSpPr>
          <p:cNvPr id="5" name="Segnaposto testo 4">
            <a:extLst>
              <a:ext uri="{FF2B5EF4-FFF2-40B4-BE49-F238E27FC236}">
                <a16:creationId xmlns:a16="http://schemas.microsoft.com/office/drawing/2014/main" id="{C6D7C41A-F4C8-4383-9102-182DD9417504}"/>
              </a:ext>
            </a:extLst>
          </p:cNvPr>
          <p:cNvSpPr>
            <a:spLocks noGrp="1"/>
          </p:cNvSpPr>
          <p:nvPr>
            <p:ph type="body" sz="quarter" idx="11"/>
          </p:nvPr>
        </p:nvSpPr>
        <p:spPr/>
        <p:txBody>
          <a:bodyPr/>
          <a:lstStyle/>
          <a:p>
            <a:r>
              <a:rPr lang="it-IT" sz="2400" b="1" dirty="0" err="1"/>
              <a:t>Useful</a:t>
            </a:r>
            <a:r>
              <a:rPr lang="it-IT" sz="2400" b="1" dirty="0"/>
              <a:t> tools and apps!</a:t>
            </a:r>
          </a:p>
        </p:txBody>
      </p:sp>
      <p:sp>
        <p:nvSpPr>
          <p:cNvPr id="11" name="Segnaposto contenuto 2">
            <a:extLst>
              <a:ext uri="{FF2B5EF4-FFF2-40B4-BE49-F238E27FC236}">
                <a16:creationId xmlns:a16="http://schemas.microsoft.com/office/drawing/2014/main" id="{55A9CC9B-039F-4287-8AD2-D4D182C58F2F}"/>
              </a:ext>
            </a:extLst>
          </p:cNvPr>
          <p:cNvSpPr txBox="1">
            <a:spLocks/>
          </p:cNvSpPr>
          <p:nvPr/>
        </p:nvSpPr>
        <p:spPr>
          <a:xfrm>
            <a:off x="3389480" y="2643280"/>
            <a:ext cx="2835395" cy="2951990"/>
          </a:xfrm>
          <a:prstGeom prst="rect">
            <a:avLst/>
          </a:prstGeom>
        </p:spPr>
        <p:txBody>
          <a:bodyPr vert="horz" lIns="68580" tIns="34290" rIns="68580" bIns="34290" rtlCol="0" anchor="ctr">
            <a:norm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sz="1050" dirty="0">
              <a:solidFill>
                <a:schemeClr val="tx1">
                  <a:alpha val="80000"/>
                </a:schemeClr>
              </a:solidFill>
            </a:endParaRPr>
          </a:p>
        </p:txBody>
      </p:sp>
      <p:sp>
        <p:nvSpPr>
          <p:cNvPr id="13" name="Segnaposto contenuto 2">
            <a:extLst>
              <a:ext uri="{FF2B5EF4-FFF2-40B4-BE49-F238E27FC236}">
                <a16:creationId xmlns:a16="http://schemas.microsoft.com/office/drawing/2014/main" id="{EF0F7E7F-DB96-46AE-B437-9B27BDA6BE81}"/>
              </a:ext>
            </a:extLst>
          </p:cNvPr>
          <p:cNvSpPr txBox="1">
            <a:spLocks/>
          </p:cNvSpPr>
          <p:nvPr/>
        </p:nvSpPr>
        <p:spPr>
          <a:xfrm>
            <a:off x="4572000" y="2108038"/>
            <a:ext cx="4142086" cy="4022473"/>
          </a:xfrm>
          <a:prstGeom prst="rect">
            <a:avLst/>
          </a:prstGeom>
        </p:spPr>
        <p:txBody>
          <a:bodyPr vert="horz" lIns="68580" tIns="34290" rIns="68580" bIns="34290" rtlCol="0" anchor="ctr">
            <a:no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600" b="1" dirty="0" err="1">
                <a:solidFill>
                  <a:schemeClr val="tx1">
                    <a:alpha val="80000"/>
                  </a:schemeClr>
                </a:solidFill>
              </a:rPr>
              <a:t>Moodle</a:t>
            </a:r>
            <a:r>
              <a:rPr lang="it-IT" sz="1600" b="1" dirty="0">
                <a:solidFill>
                  <a:schemeClr val="tx1">
                    <a:alpha val="80000"/>
                  </a:schemeClr>
                </a:solidFill>
              </a:rPr>
              <a:t> E-LEARNING PLATFORM</a:t>
            </a:r>
          </a:p>
          <a:p>
            <a:pPr marL="0" indent="0">
              <a:buNone/>
            </a:pPr>
            <a:r>
              <a:rPr lang="en-US" sz="1600" dirty="0">
                <a:solidFill>
                  <a:schemeClr val="tx1">
                    <a:alpha val="80000"/>
                  </a:schemeClr>
                </a:solidFill>
              </a:rPr>
              <a:t>All students regularly enrolled in our University can access the </a:t>
            </a:r>
            <a:r>
              <a:rPr lang="en-US" sz="1600" dirty="0">
                <a:solidFill>
                  <a:schemeClr val="tx1">
                    <a:alpha val="80000"/>
                  </a:schemeClr>
                </a:solidFill>
                <a:hlinkClick r:id="rId5"/>
              </a:rPr>
              <a:t>E-LEARN platform</a:t>
            </a:r>
            <a:r>
              <a:rPr lang="en-US" sz="1600" dirty="0">
                <a:solidFill>
                  <a:schemeClr val="tx1">
                    <a:alpha val="80000"/>
                  </a:schemeClr>
                </a:solidFill>
              </a:rPr>
              <a:t>. Through this platform, you can: </a:t>
            </a:r>
          </a:p>
          <a:p>
            <a:pPr lvl="1" fontAlgn="base"/>
            <a:r>
              <a:rPr lang="en-US" sz="1600" dirty="0">
                <a:solidFill>
                  <a:schemeClr val="tx1">
                    <a:alpha val="80000"/>
                  </a:schemeClr>
                </a:solidFill>
              </a:rPr>
              <a:t>access the available material (handouts, audio recordings, collections of useful links, etc.);</a:t>
            </a:r>
          </a:p>
          <a:p>
            <a:pPr lvl="1" fontAlgn="base"/>
            <a:r>
              <a:rPr lang="en-US" sz="1600" dirty="0">
                <a:solidFill>
                  <a:schemeClr val="tx1">
                    <a:alpha val="80000"/>
                  </a:schemeClr>
                </a:solidFill>
              </a:rPr>
              <a:t>dialogue with colleagues and the teacher through tools such as forums or chats;</a:t>
            </a:r>
          </a:p>
          <a:p>
            <a:pPr lvl="1" fontAlgn="base"/>
            <a:r>
              <a:rPr lang="en-US" sz="1600" dirty="0">
                <a:solidFill>
                  <a:schemeClr val="tx1">
                    <a:alpha val="80000"/>
                  </a:schemeClr>
                </a:solidFill>
              </a:rPr>
              <a:t>carry out scheduled educational activities such as homework, group work, verification questionnaires.</a:t>
            </a:r>
          </a:p>
          <a:p>
            <a:pPr lvl="1" fontAlgn="base"/>
            <a:endParaRPr lang="en-US" sz="1600" b="1" dirty="0">
              <a:solidFill>
                <a:schemeClr val="tx1">
                  <a:alpha val="80000"/>
                </a:schemeClr>
              </a:solidFill>
            </a:endParaRPr>
          </a:p>
          <a:p>
            <a:pPr lvl="2"/>
            <a:endParaRPr lang="it-IT" sz="1600" dirty="0">
              <a:solidFill>
                <a:schemeClr val="tx1">
                  <a:alpha val="80000"/>
                </a:schemeClr>
              </a:solidFill>
            </a:endParaRPr>
          </a:p>
        </p:txBody>
      </p:sp>
      <p:sp>
        <p:nvSpPr>
          <p:cNvPr id="15" name="Rettangolo 14">
            <a:extLst>
              <a:ext uri="{FF2B5EF4-FFF2-40B4-BE49-F238E27FC236}">
                <a16:creationId xmlns:a16="http://schemas.microsoft.com/office/drawing/2014/main" id="{936308C5-291D-4A54-A33A-0AFC5C138B5B}"/>
              </a:ext>
            </a:extLst>
          </p:cNvPr>
          <p:cNvSpPr/>
          <p:nvPr/>
        </p:nvSpPr>
        <p:spPr>
          <a:xfrm>
            <a:off x="0" y="6587231"/>
            <a:ext cx="9144000" cy="270769"/>
          </a:xfrm>
          <a:prstGeom prst="rect">
            <a:avLst/>
          </a:prstGeom>
          <a:gradFill flip="none" rotWithShape="1">
            <a:gsLst>
              <a:gs pos="0">
                <a:schemeClr val="accent1">
                  <a:lumMod val="45000"/>
                  <a:lumOff val="55000"/>
                </a:schemeClr>
              </a:gs>
              <a:gs pos="0">
                <a:srgbClr val="9F0926"/>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80132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egnaposto testo 12">
            <a:extLst>
              <a:ext uri="{FF2B5EF4-FFF2-40B4-BE49-F238E27FC236}">
                <a16:creationId xmlns:a16="http://schemas.microsoft.com/office/drawing/2014/main" id="{38A4290E-BCE4-4437-A04F-2BC9C9174B0F}"/>
              </a:ext>
            </a:extLst>
          </p:cNvPr>
          <p:cNvSpPr>
            <a:spLocks noGrp="1"/>
          </p:cNvSpPr>
          <p:nvPr>
            <p:ph type="body" sz="quarter" idx="11"/>
          </p:nvPr>
        </p:nvSpPr>
        <p:spPr/>
        <p:txBody>
          <a:bodyPr/>
          <a:lstStyle/>
          <a:p>
            <a:r>
              <a:rPr lang="it-IT" sz="2400" b="1" dirty="0" err="1"/>
              <a:t>Registrar’s</a:t>
            </a:r>
            <a:r>
              <a:rPr lang="it-IT" sz="2400" b="1" dirty="0"/>
              <a:t> offices </a:t>
            </a:r>
            <a:r>
              <a:rPr lang="it-IT" sz="2400" b="1" dirty="0" err="1"/>
              <a:t>contacts</a:t>
            </a:r>
            <a:endParaRPr lang="it-IT" sz="2400" b="1" dirty="0"/>
          </a:p>
        </p:txBody>
      </p:sp>
      <p:pic>
        <p:nvPicPr>
          <p:cNvPr id="5" name="Immagine 4">
            <a:extLst>
              <a:ext uri="{FF2B5EF4-FFF2-40B4-BE49-F238E27FC236}">
                <a16:creationId xmlns:a16="http://schemas.microsoft.com/office/drawing/2014/main" id="{F1E7ED4A-2E15-49EC-9A76-53F0008505C7}"/>
              </a:ext>
            </a:extLst>
          </p:cNvPr>
          <p:cNvPicPr>
            <a:picLocks noChangeAspect="1"/>
          </p:cNvPicPr>
          <p:nvPr/>
        </p:nvPicPr>
        <p:blipFill rotWithShape="1">
          <a:blip r:embed="rId2"/>
          <a:srcRect r="40226" b="15081"/>
          <a:stretch/>
        </p:blipFill>
        <p:spPr>
          <a:xfrm>
            <a:off x="2220146" y="1838942"/>
            <a:ext cx="5130566" cy="1148177"/>
          </a:xfrm>
          <a:prstGeom prst="rect">
            <a:avLst/>
          </a:prstGeom>
        </p:spPr>
      </p:pic>
      <p:sp>
        <p:nvSpPr>
          <p:cNvPr id="6" name="CasellaDiTesto 5">
            <a:extLst>
              <a:ext uri="{FF2B5EF4-FFF2-40B4-BE49-F238E27FC236}">
                <a16:creationId xmlns:a16="http://schemas.microsoft.com/office/drawing/2014/main" id="{991E2B7E-EDF0-43AC-AE5F-6CD176AFE21B}"/>
              </a:ext>
            </a:extLst>
          </p:cNvPr>
          <p:cNvSpPr txBox="1"/>
          <p:nvPr/>
        </p:nvSpPr>
        <p:spPr>
          <a:xfrm>
            <a:off x="2393085" y="2972515"/>
            <a:ext cx="896271" cy="276999"/>
          </a:xfrm>
          <a:prstGeom prst="rect">
            <a:avLst/>
          </a:prstGeom>
          <a:noFill/>
        </p:spPr>
        <p:txBody>
          <a:bodyPr wrap="none" rtlCol="0">
            <a:spAutoFit/>
          </a:bodyPr>
          <a:lstStyle/>
          <a:p>
            <a:r>
              <a:rPr lang="it-IT" sz="1200" b="1" dirty="0">
                <a:solidFill>
                  <a:schemeClr val="bg1"/>
                </a:solidFill>
                <a:hlinkClick r:id="rId3"/>
              </a:rPr>
              <a:t>Agriculture</a:t>
            </a:r>
            <a:endParaRPr lang="it-IT" b="1" dirty="0">
              <a:solidFill>
                <a:schemeClr val="bg1"/>
              </a:solidFill>
            </a:endParaRPr>
          </a:p>
        </p:txBody>
      </p:sp>
      <p:sp>
        <p:nvSpPr>
          <p:cNvPr id="8" name="CasellaDiTesto 7">
            <a:extLst>
              <a:ext uri="{FF2B5EF4-FFF2-40B4-BE49-F238E27FC236}">
                <a16:creationId xmlns:a16="http://schemas.microsoft.com/office/drawing/2014/main" id="{0E05967F-4A5E-4E42-B297-0963DF82E480}"/>
              </a:ext>
            </a:extLst>
          </p:cNvPr>
          <p:cNvSpPr txBox="1"/>
          <p:nvPr/>
        </p:nvSpPr>
        <p:spPr>
          <a:xfrm>
            <a:off x="4263189" y="2971638"/>
            <a:ext cx="860107" cy="276999"/>
          </a:xfrm>
          <a:prstGeom prst="rect">
            <a:avLst/>
          </a:prstGeom>
          <a:noFill/>
        </p:spPr>
        <p:txBody>
          <a:bodyPr wrap="none" rtlCol="0">
            <a:spAutoFit/>
          </a:bodyPr>
          <a:lstStyle/>
          <a:p>
            <a:r>
              <a:rPr lang="it-IT" sz="1200" b="1" dirty="0">
                <a:solidFill>
                  <a:schemeClr val="bg1"/>
                </a:solidFill>
                <a:hlinkClick r:id="rId4"/>
              </a:rPr>
              <a:t>Economics</a:t>
            </a:r>
            <a:endParaRPr lang="it-IT" b="1" dirty="0">
              <a:solidFill>
                <a:schemeClr val="bg1"/>
              </a:solidFill>
            </a:endParaRPr>
          </a:p>
        </p:txBody>
      </p:sp>
      <p:sp>
        <p:nvSpPr>
          <p:cNvPr id="9" name="CasellaDiTesto 8">
            <a:extLst>
              <a:ext uri="{FF2B5EF4-FFF2-40B4-BE49-F238E27FC236}">
                <a16:creationId xmlns:a16="http://schemas.microsoft.com/office/drawing/2014/main" id="{0D063186-7BD2-411F-B35C-48CD4CFE381B}"/>
              </a:ext>
            </a:extLst>
          </p:cNvPr>
          <p:cNvSpPr txBox="1"/>
          <p:nvPr/>
        </p:nvSpPr>
        <p:spPr>
          <a:xfrm>
            <a:off x="6066984" y="2988020"/>
            <a:ext cx="942887" cy="276999"/>
          </a:xfrm>
          <a:prstGeom prst="rect">
            <a:avLst/>
          </a:prstGeom>
          <a:noFill/>
        </p:spPr>
        <p:txBody>
          <a:bodyPr wrap="none" rtlCol="0">
            <a:spAutoFit/>
          </a:bodyPr>
          <a:lstStyle/>
          <a:p>
            <a:r>
              <a:rPr lang="it-IT" sz="1200" b="1" dirty="0">
                <a:solidFill>
                  <a:schemeClr val="bg1"/>
                </a:solidFill>
                <a:hlinkClick r:id="rId5"/>
              </a:rPr>
              <a:t>Engineering</a:t>
            </a:r>
            <a:endParaRPr lang="it-IT" b="1" dirty="0">
              <a:solidFill>
                <a:schemeClr val="bg1"/>
              </a:solidFill>
            </a:endParaRPr>
          </a:p>
        </p:txBody>
      </p:sp>
      <p:sp>
        <p:nvSpPr>
          <p:cNvPr id="10" name="CasellaDiTesto 9">
            <a:extLst>
              <a:ext uri="{FF2B5EF4-FFF2-40B4-BE49-F238E27FC236}">
                <a16:creationId xmlns:a16="http://schemas.microsoft.com/office/drawing/2014/main" id="{F8092F4E-34F5-4F2F-B0B3-4DF13018EF0B}"/>
              </a:ext>
            </a:extLst>
          </p:cNvPr>
          <p:cNvSpPr txBox="1"/>
          <p:nvPr/>
        </p:nvSpPr>
        <p:spPr>
          <a:xfrm>
            <a:off x="3088523" y="4860516"/>
            <a:ext cx="1058303" cy="461665"/>
          </a:xfrm>
          <a:prstGeom prst="rect">
            <a:avLst/>
          </a:prstGeom>
          <a:noFill/>
        </p:spPr>
        <p:txBody>
          <a:bodyPr wrap="none" rtlCol="0">
            <a:spAutoFit/>
          </a:bodyPr>
          <a:lstStyle/>
          <a:p>
            <a:pPr algn="ctr"/>
            <a:r>
              <a:rPr lang="it-IT" sz="1200" b="1" dirty="0">
                <a:solidFill>
                  <a:schemeClr val="bg1"/>
                </a:solidFill>
                <a:hlinkClick r:id="rId6"/>
              </a:rPr>
              <a:t>Medicine and</a:t>
            </a:r>
          </a:p>
          <a:p>
            <a:pPr algn="ctr"/>
            <a:r>
              <a:rPr lang="it-IT" sz="1200" b="1" dirty="0">
                <a:solidFill>
                  <a:schemeClr val="bg1"/>
                </a:solidFill>
                <a:hlinkClick r:id="rId6"/>
              </a:rPr>
              <a:t>Surgery</a:t>
            </a:r>
            <a:endParaRPr lang="it-IT" b="1" dirty="0">
              <a:solidFill>
                <a:schemeClr val="bg1"/>
              </a:solidFill>
            </a:endParaRPr>
          </a:p>
        </p:txBody>
      </p:sp>
      <p:sp>
        <p:nvSpPr>
          <p:cNvPr id="11" name="CasellaDiTesto 10">
            <a:extLst>
              <a:ext uri="{FF2B5EF4-FFF2-40B4-BE49-F238E27FC236}">
                <a16:creationId xmlns:a16="http://schemas.microsoft.com/office/drawing/2014/main" id="{5A7122EF-A052-40DD-A4A5-2E6A68E7FF1B}"/>
              </a:ext>
            </a:extLst>
          </p:cNvPr>
          <p:cNvSpPr txBox="1"/>
          <p:nvPr/>
        </p:nvSpPr>
        <p:spPr>
          <a:xfrm>
            <a:off x="5123296" y="4859371"/>
            <a:ext cx="721672" cy="276999"/>
          </a:xfrm>
          <a:prstGeom prst="rect">
            <a:avLst/>
          </a:prstGeom>
          <a:noFill/>
        </p:spPr>
        <p:txBody>
          <a:bodyPr wrap="none" rtlCol="0">
            <a:spAutoFit/>
          </a:bodyPr>
          <a:lstStyle/>
          <a:p>
            <a:r>
              <a:rPr lang="it-IT" sz="1200" b="1" dirty="0">
                <a:solidFill>
                  <a:schemeClr val="bg1"/>
                </a:solidFill>
                <a:hlinkClick r:id="rId7"/>
              </a:rPr>
              <a:t>Sciences</a:t>
            </a:r>
            <a:endParaRPr lang="it-IT" b="1" dirty="0">
              <a:solidFill>
                <a:schemeClr val="bg1"/>
              </a:solidFill>
            </a:endParaRPr>
          </a:p>
        </p:txBody>
      </p:sp>
      <p:sp>
        <p:nvSpPr>
          <p:cNvPr id="12" name="Rettangolo 11">
            <a:extLst>
              <a:ext uri="{FF2B5EF4-FFF2-40B4-BE49-F238E27FC236}">
                <a16:creationId xmlns:a16="http://schemas.microsoft.com/office/drawing/2014/main" id="{58E253A6-FD17-477F-BD25-B72EBC13022B}"/>
              </a:ext>
            </a:extLst>
          </p:cNvPr>
          <p:cNvSpPr/>
          <p:nvPr/>
        </p:nvSpPr>
        <p:spPr>
          <a:xfrm>
            <a:off x="0" y="6587231"/>
            <a:ext cx="9144000" cy="270769"/>
          </a:xfrm>
          <a:prstGeom prst="rect">
            <a:avLst/>
          </a:prstGeom>
          <a:gradFill flip="none" rotWithShape="1">
            <a:gsLst>
              <a:gs pos="0">
                <a:schemeClr val="accent1">
                  <a:lumMod val="45000"/>
                  <a:lumOff val="55000"/>
                </a:schemeClr>
              </a:gs>
              <a:gs pos="0">
                <a:srgbClr val="9F0926"/>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4" name="Immagine 13">
            <a:extLst>
              <a:ext uri="{FF2B5EF4-FFF2-40B4-BE49-F238E27FC236}">
                <a16:creationId xmlns:a16="http://schemas.microsoft.com/office/drawing/2014/main" id="{F95BC4E8-2F11-4C8D-AD41-716E15418F79}"/>
              </a:ext>
            </a:extLst>
          </p:cNvPr>
          <p:cNvPicPr>
            <a:picLocks noChangeAspect="1"/>
          </p:cNvPicPr>
          <p:nvPr/>
        </p:nvPicPr>
        <p:blipFill rotWithShape="1">
          <a:blip r:embed="rId8"/>
          <a:srcRect l="64013"/>
          <a:stretch/>
        </p:blipFill>
        <p:spPr>
          <a:xfrm>
            <a:off x="2920207" y="3707127"/>
            <a:ext cx="3089070" cy="1152244"/>
          </a:xfrm>
          <a:prstGeom prst="rect">
            <a:avLst/>
          </a:prstGeom>
        </p:spPr>
      </p:pic>
    </p:spTree>
    <p:extLst>
      <p:ext uri="{BB962C8B-B14F-4D97-AF65-F5344CB8AC3E}">
        <p14:creationId xmlns:p14="http://schemas.microsoft.com/office/powerpoint/2010/main" val="357264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2503116-868D-4BB6-B555-F9DE6A58AF96}"/>
              </a:ext>
            </a:extLst>
          </p:cNvPr>
          <p:cNvSpPr>
            <a:spLocks noGrp="1"/>
          </p:cNvSpPr>
          <p:nvPr>
            <p:ph type="body" sz="quarter" idx="10"/>
          </p:nvPr>
        </p:nvSpPr>
        <p:spPr>
          <a:xfrm>
            <a:off x="674703" y="1473693"/>
            <a:ext cx="7734115" cy="1172383"/>
          </a:xfrm>
        </p:spPr>
        <p:txBody>
          <a:bodyPr>
            <a:normAutofit fontScale="77500" lnSpcReduction="20000"/>
          </a:bodyPr>
          <a:lstStyle/>
          <a:p>
            <a:pPr marL="0" indent="0" algn="just">
              <a:buNone/>
            </a:pPr>
            <a:r>
              <a:rPr lang="it-IT" sz="2900" b="0" dirty="0" err="1">
                <a:solidFill>
                  <a:schemeClr val="tx1"/>
                </a:solidFill>
                <a:latin typeface="+mj-lt"/>
              </a:rPr>
              <a:t>This</a:t>
            </a:r>
            <a:r>
              <a:rPr lang="it-IT" sz="2900" b="0" dirty="0">
                <a:solidFill>
                  <a:schemeClr val="tx1"/>
                </a:solidFill>
                <a:latin typeface="+mj-lt"/>
              </a:rPr>
              <a:t> vademecum </a:t>
            </a:r>
            <a:r>
              <a:rPr lang="it-IT" sz="2900" b="0" dirty="0" err="1">
                <a:solidFill>
                  <a:schemeClr val="tx1"/>
                </a:solidFill>
                <a:latin typeface="+mj-lt"/>
              </a:rPr>
              <a:t>wants</a:t>
            </a:r>
            <a:r>
              <a:rPr lang="it-IT" sz="2900" b="0" dirty="0">
                <a:solidFill>
                  <a:schemeClr val="tx1"/>
                </a:solidFill>
                <a:latin typeface="+mj-lt"/>
              </a:rPr>
              <a:t> to guide </a:t>
            </a:r>
            <a:r>
              <a:rPr lang="it-IT" sz="2900" b="0" dirty="0" err="1">
                <a:solidFill>
                  <a:schemeClr val="tx1"/>
                </a:solidFill>
                <a:latin typeface="+mj-lt"/>
              </a:rPr>
              <a:t>you</a:t>
            </a:r>
            <a:r>
              <a:rPr lang="it-IT" sz="2900" b="0" dirty="0">
                <a:solidFill>
                  <a:schemeClr val="tx1"/>
                </a:solidFill>
                <a:latin typeface="+mj-lt"/>
              </a:rPr>
              <a:t> </a:t>
            </a:r>
            <a:r>
              <a:rPr lang="it-IT" sz="2900" b="0" dirty="0" err="1">
                <a:solidFill>
                  <a:schemeClr val="tx1"/>
                </a:solidFill>
                <a:latin typeface="+mj-lt"/>
              </a:rPr>
              <a:t>into</a:t>
            </a:r>
            <a:r>
              <a:rPr lang="it-IT" sz="2900" b="0" dirty="0">
                <a:solidFill>
                  <a:schemeClr val="tx1"/>
                </a:solidFill>
                <a:latin typeface="+mj-lt"/>
              </a:rPr>
              <a:t> the </a:t>
            </a:r>
            <a:r>
              <a:rPr lang="it-IT" sz="2900" b="0" dirty="0" err="1">
                <a:solidFill>
                  <a:schemeClr val="tx1"/>
                </a:solidFill>
                <a:latin typeface="+mj-lt"/>
              </a:rPr>
              <a:t>main</a:t>
            </a:r>
            <a:r>
              <a:rPr lang="it-IT" sz="2900" b="0" dirty="0">
                <a:solidFill>
                  <a:schemeClr val="tx1"/>
                </a:solidFill>
                <a:latin typeface="+mj-lt"/>
              </a:rPr>
              <a:t> </a:t>
            </a:r>
            <a:r>
              <a:rPr lang="it-IT" sz="2900" b="0" dirty="0" err="1">
                <a:solidFill>
                  <a:schemeClr val="tx1"/>
                </a:solidFill>
                <a:latin typeface="+mj-lt"/>
              </a:rPr>
              <a:t>procedures</a:t>
            </a:r>
            <a:r>
              <a:rPr lang="it-IT" sz="2900" b="0" dirty="0">
                <a:solidFill>
                  <a:schemeClr val="tx1"/>
                </a:solidFill>
                <a:latin typeface="+mj-lt"/>
              </a:rPr>
              <a:t>, tools and services </a:t>
            </a:r>
            <a:r>
              <a:rPr lang="it-IT" sz="2900" b="0" dirty="0" err="1">
                <a:solidFill>
                  <a:schemeClr val="tx1"/>
                </a:solidFill>
                <a:latin typeface="+mj-lt"/>
              </a:rPr>
              <a:t>you</a:t>
            </a:r>
            <a:r>
              <a:rPr lang="it-IT" sz="2900" b="0" dirty="0">
                <a:solidFill>
                  <a:schemeClr val="tx1"/>
                </a:solidFill>
                <a:latin typeface="+mj-lt"/>
              </a:rPr>
              <a:t> </a:t>
            </a:r>
            <a:r>
              <a:rPr lang="it-IT" sz="2900" b="0" dirty="0" err="1">
                <a:solidFill>
                  <a:schemeClr val="tx1"/>
                </a:solidFill>
                <a:latin typeface="+mj-lt"/>
              </a:rPr>
              <a:t>may</a:t>
            </a:r>
            <a:r>
              <a:rPr lang="it-IT" sz="2900" b="0" dirty="0">
                <a:solidFill>
                  <a:schemeClr val="tx1"/>
                </a:solidFill>
                <a:latin typeface="+mj-lt"/>
              </a:rPr>
              <a:t> </a:t>
            </a:r>
            <a:r>
              <a:rPr lang="it-IT" sz="2900" b="0" dirty="0" err="1">
                <a:solidFill>
                  <a:schemeClr val="tx1"/>
                </a:solidFill>
                <a:latin typeface="+mj-lt"/>
              </a:rPr>
              <a:t>need</a:t>
            </a:r>
            <a:r>
              <a:rPr lang="it-IT" sz="2900" b="0" dirty="0">
                <a:solidFill>
                  <a:schemeClr val="tx1"/>
                </a:solidFill>
                <a:latin typeface="+mj-lt"/>
              </a:rPr>
              <a:t> </a:t>
            </a:r>
            <a:r>
              <a:rPr lang="it-IT" sz="2900" b="0" dirty="0" err="1">
                <a:solidFill>
                  <a:schemeClr val="tx1"/>
                </a:solidFill>
                <a:latin typeface="+mj-lt"/>
              </a:rPr>
              <a:t>during</a:t>
            </a:r>
            <a:r>
              <a:rPr lang="it-IT" sz="2900" b="0" dirty="0">
                <a:solidFill>
                  <a:schemeClr val="tx1"/>
                </a:solidFill>
                <a:latin typeface="+mj-lt"/>
              </a:rPr>
              <a:t> </a:t>
            </a:r>
            <a:r>
              <a:rPr lang="it-IT" sz="2900" b="0" dirty="0" err="1">
                <a:solidFill>
                  <a:schemeClr val="tx1"/>
                </a:solidFill>
                <a:latin typeface="+mj-lt"/>
              </a:rPr>
              <a:t>your</a:t>
            </a:r>
            <a:r>
              <a:rPr lang="it-IT" sz="2900" b="0" dirty="0">
                <a:solidFill>
                  <a:schemeClr val="tx1"/>
                </a:solidFill>
                <a:latin typeface="+mj-lt"/>
              </a:rPr>
              <a:t> career </a:t>
            </a:r>
            <a:r>
              <a:rPr lang="it-IT" sz="2900" b="0" dirty="0" err="1">
                <a:solidFill>
                  <a:schemeClr val="tx1"/>
                </a:solidFill>
                <a:latin typeface="+mj-lt"/>
              </a:rPr>
              <a:t>at</a:t>
            </a:r>
            <a:r>
              <a:rPr lang="it-IT" sz="2900" b="0" dirty="0">
                <a:solidFill>
                  <a:schemeClr val="tx1"/>
                </a:solidFill>
                <a:latin typeface="+mj-lt"/>
              </a:rPr>
              <a:t> </a:t>
            </a:r>
            <a:r>
              <a:rPr lang="it-IT" sz="2900" dirty="0">
                <a:latin typeface="+mj-lt"/>
              </a:rPr>
              <a:t>UNIVPM</a:t>
            </a:r>
            <a:r>
              <a:rPr lang="it-IT" sz="2900" b="0" dirty="0">
                <a:solidFill>
                  <a:schemeClr val="tx1"/>
                </a:solidFill>
                <a:latin typeface="+mj-lt"/>
              </a:rPr>
              <a:t>.   </a:t>
            </a:r>
          </a:p>
          <a:p>
            <a:pPr marL="0" indent="0" algn="just">
              <a:buNone/>
            </a:pPr>
            <a:r>
              <a:rPr lang="it-IT" sz="2900" b="0" dirty="0">
                <a:solidFill>
                  <a:schemeClr val="tx1"/>
                </a:solidFill>
                <a:latin typeface="+mj-lt"/>
              </a:rPr>
              <a:t>Here, </a:t>
            </a:r>
            <a:r>
              <a:rPr lang="it-IT" sz="2900" b="0" dirty="0" err="1">
                <a:solidFill>
                  <a:schemeClr val="tx1"/>
                </a:solidFill>
                <a:latin typeface="+mj-lt"/>
              </a:rPr>
              <a:t>you</a:t>
            </a:r>
            <a:r>
              <a:rPr lang="it-IT" sz="2900" b="0" dirty="0">
                <a:solidFill>
                  <a:schemeClr val="tx1"/>
                </a:solidFill>
                <a:latin typeface="+mj-lt"/>
              </a:rPr>
              <a:t> can </a:t>
            </a:r>
            <a:r>
              <a:rPr lang="it-IT" sz="2900" b="0" dirty="0" err="1">
                <a:solidFill>
                  <a:schemeClr val="tx1"/>
                </a:solidFill>
                <a:latin typeface="+mj-lt"/>
              </a:rPr>
              <a:t>find</a:t>
            </a:r>
            <a:r>
              <a:rPr lang="it-IT" sz="2900" b="0" dirty="0">
                <a:solidFill>
                  <a:schemeClr val="tx1"/>
                </a:solidFill>
                <a:latin typeface="+mj-lt"/>
              </a:rPr>
              <a:t> </a:t>
            </a:r>
            <a:r>
              <a:rPr lang="it-IT" sz="2900" b="0" dirty="0" err="1">
                <a:solidFill>
                  <a:schemeClr val="tx1"/>
                </a:solidFill>
                <a:latin typeface="+mj-lt"/>
              </a:rPr>
              <a:t>how</a:t>
            </a:r>
            <a:r>
              <a:rPr lang="it-IT" sz="2900" b="0" dirty="0">
                <a:solidFill>
                  <a:schemeClr val="tx1"/>
                </a:solidFill>
                <a:latin typeface="+mj-lt"/>
              </a:rPr>
              <a:t> to: </a:t>
            </a:r>
          </a:p>
          <a:p>
            <a:pPr marL="0" indent="0">
              <a:buNone/>
            </a:pPr>
            <a:endParaRPr lang="it-IT" dirty="0"/>
          </a:p>
        </p:txBody>
      </p:sp>
      <p:sp>
        <p:nvSpPr>
          <p:cNvPr id="5" name="Segnaposto testo 4">
            <a:extLst>
              <a:ext uri="{FF2B5EF4-FFF2-40B4-BE49-F238E27FC236}">
                <a16:creationId xmlns:a16="http://schemas.microsoft.com/office/drawing/2014/main" id="{581BB5CC-11E4-4276-AF6D-1EA02C0EEFAE}"/>
              </a:ext>
            </a:extLst>
          </p:cNvPr>
          <p:cNvSpPr>
            <a:spLocks noGrp="1"/>
          </p:cNvSpPr>
          <p:nvPr>
            <p:ph type="body" sz="quarter" idx="11"/>
          </p:nvPr>
        </p:nvSpPr>
        <p:spPr>
          <a:xfrm>
            <a:off x="2605789" y="588496"/>
            <a:ext cx="5613279" cy="355806"/>
          </a:xfrm>
        </p:spPr>
        <p:txBody>
          <a:bodyPr/>
          <a:lstStyle/>
          <a:p>
            <a:r>
              <a:rPr lang="it-IT" sz="2400" b="1" dirty="0"/>
              <a:t>How to…</a:t>
            </a:r>
          </a:p>
        </p:txBody>
      </p:sp>
      <p:sp>
        <p:nvSpPr>
          <p:cNvPr id="4" name="CasellaDiTesto 3">
            <a:extLst>
              <a:ext uri="{FF2B5EF4-FFF2-40B4-BE49-F238E27FC236}">
                <a16:creationId xmlns:a16="http://schemas.microsoft.com/office/drawing/2014/main" id="{AE813435-5273-4C68-B78B-B4A5184145BB}"/>
              </a:ext>
            </a:extLst>
          </p:cNvPr>
          <p:cNvSpPr txBox="1"/>
          <p:nvPr/>
        </p:nvSpPr>
        <p:spPr>
          <a:xfrm>
            <a:off x="904226" y="2858480"/>
            <a:ext cx="7504592" cy="3516347"/>
          </a:xfrm>
          <a:prstGeom prst="rect">
            <a:avLst/>
          </a:prstGeom>
          <a:noFill/>
        </p:spPr>
        <p:txBody>
          <a:bodyPr wrap="square" lIns="68580" tIns="34290" rIns="68580" bIns="34290" numCol="2" rtlCol="0" anchor="t">
            <a:spAutoFit/>
          </a:bodyPr>
          <a:lstStyle/>
          <a:p>
            <a:pPr marL="285750" indent="-285750">
              <a:buFont typeface="Arial" panose="020B0604020202020204" pitchFamily="34" charset="0"/>
              <a:buChar char="•"/>
            </a:pPr>
            <a:r>
              <a:rPr lang="en-GB" sz="1700" dirty="0">
                <a:hlinkClick r:id="rId2" action="ppaction://hlinksldjump"/>
              </a:rPr>
              <a:t>Ask for the badge and park permit</a:t>
            </a:r>
            <a:endParaRPr lang="en-GB" sz="1700" dirty="0"/>
          </a:p>
          <a:p>
            <a:pPr marL="285750" indent="-285750">
              <a:buFont typeface="Arial" panose="020B0604020202020204" pitchFamily="34" charset="0"/>
              <a:buChar char="•"/>
            </a:pPr>
            <a:r>
              <a:rPr lang="en-GB" sz="1700" dirty="0">
                <a:hlinkClick r:id="rId3" action="ppaction://hlinksldjump"/>
              </a:rPr>
              <a:t>Consult didactic calendars and lessons timetable</a:t>
            </a:r>
            <a:endParaRPr lang="en-GB" sz="1700" dirty="0"/>
          </a:p>
          <a:p>
            <a:pPr marL="285750" indent="-285750">
              <a:buFont typeface="Arial" panose="020B0604020202020204" pitchFamily="34" charset="0"/>
              <a:buChar char="•"/>
            </a:pPr>
            <a:r>
              <a:rPr lang="en-GB" sz="1700" dirty="0">
                <a:hlinkClick r:id="rId4" action="ppaction://hlinksldjump"/>
              </a:rPr>
              <a:t>Present your study plan</a:t>
            </a:r>
            <a:endParaRPr lang="en-GB" sz="1700" dirty="0"/>
          </a:p>
          <a:p>
            <a:pPr marL="285750" indent="-285750">
              <a:buFont typeface="Arial" panose="020B0604020202020204" pitchFamily="34" charset="0"/>
              <a:buChar char="•"/>
            </a:pPr>
            <a:r>
              <a:rPr lang="en-GB" sz="1700" dirty="0">
                <a:hlinkClick r:id="rId5" action="ppaction://hlinksldjump"/>
              </a:rPr>
              <a:t>Get info on your bachelor or master degree course</a:t>
            </a:r>
            <a:endParaRPr lang="en-GB" sz="1700" dirty="0"/>
          </a:p>
          <a:p>
            <a:pPr marL="285750" indent="-285750">
              <a:buFont typeface="Arial" panose="020B0604020202020204" pitchFamily="34" charset="0"/>
              <a:buChar char="•"/>
            </a:pPr>
            <a:r>
              <a:rPr lang="en-GB" sz="1700" dirty="0">
                <a:hlinkClick r:id="rId6" action="ppaction://hlinksldjump"/>
              </a:rPr>
              <a:t>How to take an exam </a:t>
            </a:r>
            <a:endParaRPr lang="en-GB" sz="1700" dirty="0"/>
          </a:p>
          <a:p>
            <a:pPr marL="285750" indent="-285750">
              <a:buFont typeface="Arial" panose="020B0604020202020204" pitchFamily="34" charset="0"/>
              <a:buChar char="•"/>
            </a:pPr>
            <a:r>
              <a:rPr lang="en-GB" sz="1700" dirty="0">
                <a:hlinkClick r:id="rId7" action="ppaction://hlinksldjump"/>
              </a:rPr>
              <a:t>Recognition of previous careers and exams</a:t>
            </a:r>
            <a:endParaRPr lang="en-GB" sz="1700" dirty="0"/>
          </a:p>
          <a:p>
            <a:pPr marL="285750" indent="-285750">
              <a:buFont typeface="Arial" panose="020B0604020202020204" pitchFamily="34" charset="0"/>
              <a:buChar char="•"/>
            </a:pPr>
            <a:r>
              <a:rPr lang="en-GB" sz="1700" dirty="0">
                <a:hlinkClick r:id="rId8" action="ppaction://hlinksldjump"/>
              </a:rPr>
              <a:t>Request a certificate</a:t>
            </a:r>
            <a:endParaRPr lang="en-GB" sz="1700" dirty="0"/>
          </a:p>
          <a:p>
            <a:pPr marL="285750" indent="-285750">
              <a:buFont typeface="Arial" panose="020B0604020202020204" pitchFamily="34" charset="0"/>
              <a:buChar char="•"/>
            </a:pPr>
            <a:r>
              <a:rPr lang="en-GB" sz="1700" dirty="0">
                <a:hlinkClick r:id="rId9" action="ppaction://hlinksldjump"/>
              </a:rPr>
              <a:t>Graduation exam</a:t>
            </a:r>
            <a:endParaRPr lang="en-GB" sz="1700" dirty="0"/>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hlinkClick r:id="rId10" action="ppaction://hlinksldjump"/>
              </a:rPr>
              <a:t>Suspend, interrupt or withdraw from studies</a:t>
            </a:r>
            <a:endParaRPr lang="en-GB" sz="1700" dirty="0"/>
          </a:p>
          <a:p>
            <a:pPr marL="285750" indent="-285750">
              <a:buFont typeface="Arial" panose="020B0604020202020204" pitchFamily="34" charset="0"/>
              <a:buChar char="•"/>
            </a:pPr>
            <a:r>
              <a:rPr lang="en-GB" sz="1700" dirty="0">
                <a:hlinkClick r:id="rId11" action="ppaction://hlinksldjump"/>
              </a:rPr>
              <a:t>Tuition and Fees </a:t>
            </a:r>
            <a:endParaRPr lang="en-GB" sz="1700" dirty="0"/>
          </a:p>
          <a:p>
            <a:pPr marL="285750" indent="-285750">
              <a:buFont typeface="Arial" panose="020B0604020202020204" pitchFamily="34" charset="0"/>
              <a:buChar char="•"/>
            </a:pPr>
            <a:r>
              <a:rPr lang="en-GB" sz="1700" dirty="0">
                <a:hlinkClick r:id="rId12" action="ppaction://hlinksldjump"/>
              </a:rPr>
              <a:t>Ask for Scholarship and other benefits</a:t>
            </a:r>
            <a:endParaRPr lang="en-GB" sz="1700" dirty="0"/>
          </a:p>
          <a:p>
            <a:pPr marL="285750" indent="-285750">
              <a:buFont typeface="Arial" panose="020B0604020202020204" pitchFamily="34" charset="0"/>
              <a:buChar char="•"/>
            </a:pPr>
            <a:r>
              <a:rPr lang="en-GB" sz="1700" dirty="0"/>
              <a:t> </a:t>
            </a:r>
            <a:r>
              <a:rPr lang="en-GB" sz="1700" dirty="0">
                <a:hlinkClick r:id="rId13" action="ppaction://hlinksldjump"/>
              </a:rPr>
              <a:t>Library, internet services, language courses</a:t>
            </a:r>
            <a:endParaRPr lang="en-GB" sz="1700" dirty="0"/>
          </a:p>
          <a:p>
            <a:pPr marL="285750" indent="-285750">
              <a:buFont typeface="Arial" panose="020B0604020202020204" pitchFamily="34" charset="0"/>
              <a:buChar char="•"/>
            </a:pPr>
            <a:r>
              <a:rPr lang="en-GB" sz="1700" dirty="0"/>
              <a:t> </a:t>
            </a:r>
            <a:r>
              <a:rPr lang="en-GB" sz="1700" dirty="0">
                <a:hlinkClick r:id="rId14" action="ppaction://hlinksldjump"/>
              </a:rPr>
              <a:t>Students associations, practice sports</a:t>
            </a:r>
            <a:endParaRPr lang="en-GB" sz="1700" dirty="0"/>
          </a:p>
          <a:p>
            <a:pPr marL="285750" indent="-285750">
              <a:buFont typeface="Arial" panose="020B0604020202020204" pitchFamily="34" charset="0"/>
              <a:buChar char="•"/>
            </a:pPr>
            <a:r>
              <a:rPr lang="en-GB" sz="1700" dirty="0"/>
              <a:t> </a:t>
            </a:r>
            <a:r>
              <a:rPr lang="en-GB" sz="1700" dirty="0">
                <a:hlinkClick r:id="rId15" action="ppaction://hlinksldjump"/>
              </a:rPr>
              <a:t>Psychological support and disabilities </a:t>
            </a:r>
            <a:endParaRPr lang="en-GB" sz="1700" dirty="0"/>
          </a:p>
          <a:p>
            <a:pPr marL="285750" indent="-285750">
              <a:buFont typeface="Arial" panose="020B0604020202020204" pitchFamily="34" charset="0"/>
              <a:buChar char="•"/>
            </a:pPr>
            <a:r>
              <a:rPr lang="en-GB" sz="1700" dirty="0"/>
              <a:t> </a:t>
            </a:r>
            <a:r>
              <a:rPr lang="en-GB" sz="1700" dirty="0">
                <a:hlinkClick r:id="rId16" action="ppaction://hlinksldjump"/>
              </a:rPr>
              <a:t>Useful tools and apps </a:t>
            </a:r>
            <a:endParaRPr lang="en-GB" sz="1700" dirty="0"/>
          </a:p>
          <a:p>
            <a:pPr marL="285750" indent="-285750">
              <a:buFont typeface="Arial" panose="020B0604020202020204" pitchFamily="34" charset="0"/>
              <a:buChar char="•"/>
            </a:pPr>
            <a:r>
              <a:rPr lang="en-GB" sz="1700" dirty="0"/>
              <a:t> </a:t>
            </a:r>
            <a:r>
              <a:rPr lang="en-GB" sz="1700" dirty="0">
                <a:hlinkClick r:id="rId17" action="ppaction://hlinksldjump"/>
              </a:rPr>
              <a:t>Registrar’s office contacts </a:t>
            </a:r>
            <a:endParaRPr lang="en-GB" sz="1700" dirty="0"/>
          </a:p>
          <a:p>
            <a:endParaRPr lang="en-GB" sz="1700" dirty="0"/>
          </a:p>
        </p:txBody>
      </p:sp>
      <p:sp>
        <p:nvSpPr>
          <p:cNvPr id="6" name="Rettangolo 5">
            <a:extLst>
              <a:ext uri="{FF2B5EF4-FFF2-40B4-BE49-F238E27FC236}">
                <a16:creationId xmlns:a16="http://schemas.microsoft.com/office/drawing/2014/main" id="{F942E021-422D-42EB-97B5-92E0CC4942A8}"/>
              </a:ext>
            </a:extLst>
          </p:cNvPr>
          <p:cNvSpPr/>
          <p:nvPr/>
        </p:nvSpPr>
        <p:spPr>
          <a:xfrm>
            <a:off x="0" y="6587231"/>
            <a:ext cx="9144000" cy="270769"/>
          </a:xfrm>
          <a:prstGeom prst="rect">
            <a:avLst/>
          </a:prstGeom>
          <a:gradFill flip="none" rotWithShape="1">
            <a:gsLst>
              <a:gs pos="0">
                <a:schemeClr val="accent1">
                  <a:lumMod val="45000"/>
                  <a:lumOff val="55000"/>
                </a:schemeClr>
              </a:gs>
              <a:gs pos="0">
                <a:srgbClr val="9F0926"/>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52004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E8B78DC-00A1-4E2A-A3C9-5E44647EFB6B}"/>
              </a:ext>
            </a:extLst>
          </p:cNvPr>
          <p:cNvSpPr>
            <a:spLocks noGrp="1"/>
          </p:cNvSpPr>
          <p:nvPr>
            <p:ph type="body" sz="quarter" idx="10"/>
          </p:nvPr>
        </p:nvSpPr>
        <p:spPr>
          <a:xfrm>
            <a:off x="639578" y="2099485"/>
            <a:ext cx="4327671" cy="3093951"/>
          </a:xfrm>
        </p:spPr>
        <p:txBody>
          <a:bodyPr wrap="square" anchor="ctr">
            <a:noAutofit/>
          </a:bodyPr>
          <a:lstStyle/>
          <a:p>
            <a:r>
              <a:rPr lang="en-US" sz="1800" b="0" dirty="0">
                <a:solidFill>
                  <a:schemeClr val="tx1"/>
                </a:solidFill>
                <a:latin typeface="+mj-lt"/>
              </a:rPr>
              <a:t>After the enrollment, you can collect your      university badge at the  </a:t>
            </a:r>
            <a:r>
              <a:rPr lang="en-US" sz="1800" b="0" u="sng" dirty="0">
                <a:solidFill>
                  <a:schemeClr val="tx1"/>
                </a:solidFill>
                <a:latin typeface="+mj-lt"/>
                <a:hlinkClick r:id="rId2"/>
              </a:rPr>
              <a:t>registrar’s office</a:t>
            </a:r>
            <a:r>
              <a:rPr lang="en-US" sz="1800" b="0" dirty="0">
                <a:solidFill>
                  <a:schemeClr val="tx1"/>
                </a:solidFill>
                <a:latin typeface="+mj-lt"/>
              </a:rPr>
              <a:t>  of your Faculty (check opening days and hours). </a:t>
            </a:r>
          </a:p>
          <a:p>
            <a:endParaRPr lang="en-US" sz="1800" b="0" dirty="0">
              <a:solidFill>
                <a:schemeClr val="tx1"/>
              </a:solidFill>
              <a:latin typeface="+mj-lt"/>
            </a:endParaRPr>
          </a:p>
          <a:p>
            <a:r>
              <a:rPr lang="en-US" sz="1800" b="0" dirty="0">
                <a:solidFill>
                  <a:schemeClr val="tx1"/>
                </a:solidFill>
                <a:latin typeface="+mj-lt"/>
              </a:rPr>
              <a:t>If you need a park permit, please, check how to ask for it in your registrar’s office web page. </a:t>
            </a:r>
            <a:endParaRPr lang="it-IT" sz="1800" b="0" dirty="0">
              <a:solidFill>
                <a:schemeClr val="tx1"/>
              </a:solidFill>
              <a:latin typeface="+mj-lt"/>
            </a:endParaRPr>
          </a:p>
        </p:txBody>
      </p:sp>
      <p:sp>
        <p:nvSpPr>
          <p:cNvPr id="6" name="Segnaposto testo 5">
            <a:extLst>
              <a:ext uri="{FF2B5EF4-FFF2-40B4-BE49-F238E27FC236}">
                <a16:creationId xmlns:a16="http://schemas.microsoft.com/office/drawing/2014/main" id="{F7EA8211-24CC-4D58-855A-F14761E50841}"/>
              </a:ext>
            </a:extLst>
          </p:cNvPr>
          <p:cNvSpPr>
            <a:spLocks noGrp="1"/>
          </p:cNvSpPr>
          <p:nvPr>
            <p:ph type="body" sz="quarter" idx="11"/>
          </p:nvPr>
        </p:nvSpPr>
        <p:spPr>
          <a:xfrm>
            <a:off x="2588034" y="638760"/>
            <a:ext cx="5613279" cy="355806"/>
          </a:xfrm>
        </p:spPr>
        <p:txBody>
          <a:bodyPr/>
          <a:lstStyle/>
          <a:p>
            <a:r>
              <a:rPr lang="it-IT" sz="2400" b="1" dirty="0"/>
              <a:t>Badge and park </a:t>
            </a:r>
            <a:r>
              <a:rPr lang="it-IT" sz="2400" b="1" dirty="0" err="1"/>
              <a:t>permit</a:t>
            </a:r>
            <a:endParaRPr lang="it-IT" sz="2400" b="1" dirty="0"/>
          </a:p>
        </p:txBody>
      </p:sp>
      <p:pic>
        <p:nvPicPr>
          <p:cNvPr id="5" name="Immagine 4">
            <a:extLst>
              <a:ext uri="{FF2B5EF4-FFF2-40B4-BE49-F238E27FC236}">
                <a16:creationId xmlns:a16="http://schemas.microsoft.com/office/drawing/2014/main" id="{D1165ADF-9BD4-4BE6-B436-48CD8181CA5F}"/>
              </a:ext>
            </a:extLst>
          </p:cNvPr>
          <p:cNvPicPr>
            <a:picLocks noChangeAspect="1"/>
          </p:cNvPicPr>
          <p:nvPr/>
        </p:nvPicPr>
        <p:blipFill>
          <a:blip r:embed="rId3" cstate="print">
            <a:alphaModFix amt="79000"/>
            <a:extLst>
              <a:ext uri="{28A0092B-C50C-407E-A947-70E740481C1C}">
                <a14:useLocalDpi xmlns:a14="http://schemas.microsoft.com/office/drawing/2010/main" val="0"/>
              </a:ext>
            </a:extLst>
          </a:blip>
          <a:stretch>
            <a:fillRect/>
          </a:stretch>
        </p:blipFill>
        <p:spPr>
          <a:xfrm>
            <a:off x="5171506" y="2508360"/>
            <a:ext cx="3332916" cy="2116402"/>
          </a:xfrm>
          <a:prstGeom prst="rect">
            <a:avLst/>
          </a:prstGeom>
        </p:spPr>
      </p:pic>
      <p:sp>
        <p:nvSpPr>
          <p:cNvPr id="11" name="Rettangolo 10">
            <a:extLst>
              <a:ext uri="{FF2B5EF4-FFF2-40B4-BE49-F238E27FC236}">
                <a16:creationId xmlns:a16="http://schemas.microsoft.com/office/drawing/2014/main" id="{49A7401B-23FC-428C-86CE-D4DCA53DE8CA}"/>
              </a:ext>
            </a:extLst>
          </p:cNvPr>
          <p:cNvSpPr/>
          <p:nvPr/>
        </p:nvSpPr>
        <p:spPr>
          <a:xfrm>
            <a:off x="0" y="6587231"/>
            <a:ext cx="9144000" cy="270769"/>
          </a:xfrm>
          <a:prstGeom prst="rect">
            <a:avLst/>
          </a:prstGeom>
          <a:gradFill flip="none" rotWithShape="1">
            <a:gsLst>
              <a:gs pos="0">
                <a:schemeClr val="accent1">
                  <a:lumMod val="45000"/>
                  <a:lumOff val="55000"/>
                </a:schemeClr>
              </a:gs>
              <a:gs pos="0">
                <a:srgbClr val="9F0926"/>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13690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80E8A60-0AF5-4738-B9B2-FD8081BB0B85}"/>
              </a:ext>
            </a:extLst>
          </p:cNvPr>
          <p:cNvSpPr>
            <a:spLocks noGrp="1"/>
          </p:cNvSpPr>
          <p:nvPr>
            <p:ph type="body" sz="quarter" idx="10"/>
          </p:nvPr>
        </p:nvSpPr>
        <p:spPr>
          <a:xfrm>
            <a:off x="1048755" y="1660124"/>
            <a:ext cx="7242989" cy="2325949"/>
          </a:xfrm>
        </p:spPr>
        <p:txBody>
          <a:bodyPr anchor="ctr">
            <a:noAutofit/>
          </a:bodyPr>
          <a:lstStyle/>
          <a:p>
            <a:r>
              <a:rPr lang="en-US" sz="1800" dirty="0">
                <a:solidFill>
                  <a:schemeClr val="tx1"/>
                </a:solidFill>
                <a:latin typeface="+mj-lt"/>
              </a:rPr>
              <a:t>Didactic calendars:</a:t>
            </a:r>
            <a:r>
              <a:rPr lang="en-US" sz="1800" b="0" dirty="0">
                <a:solidFill>
                  <a:schemeClr val="tx1"/>
                </a:solidFill>
                <a:latin typeface="+mj-lt"/>
              </a:rPr>
              <a:t> enter on the web site of your Faculty, click on “</a:t>
            </a:r>
            <a:r>
              <a:rPr lang="en-US" sz="1800" b="0" dirty="0" err="1">
                <a:solidFill>
                  <a:schemeClr val="tx1"/>
                </a:solidFill>
                <a:latin typeface="+mj-lt"/>
              </a:rPr>
              <a:t>Didattica</a:t>
            </a:r>
            <a:r>
              <a:rPr lang="en-US" sz="1800" b="0" dirty="0">
                <a:solidFill>
                  <a:schemeClr val="tx1"/>
                </a:solidFill>
                <a:latin typeface="+mj-lt"/>
              </a:rPr>
              <a:t>” and then choose the appropriate link referred to your course. </a:t>
            </a:r>
          </a:p>
          <a:p>
            <a:endParaRPr lang="en-US" sz="1800" b="0" dirty="0">
              <a:solidFill>
                <a:schemeClr val="tx1"/>
              </a:solidFill>
              <a:latin typeface="+mj-lt"/>
            </a:endParaRPr>
          </a:p>
          <a:p>
            <a:r>
              <a:rPr lang="en-US" sz="1800" b="0" dirty="0">
                <a:solidFill>
                  <a:schemeClr val="tx1"/>
                </a:solidFill>
                <a:latin typeface="+mj-lt"/>
              </a:rPr>
              <a:t>Consult </a:t>
            </a:r>
            <a:r>
              <a:rPr lang="en-US" sz="1800" dirty="0">
                <a:solidFill>
                  <a:schemeClr val="tx1"/>
                </a:solidFill>
                <a:latin typeface="+mj-lt"/>
              </a:rPr>
              <a:t>lessons timetable </a:t>
            </a:r>
            <a:r>
              <a:rPr lang="en-US" sz="1800" b="0" dirty="0">
                <a:solidFill>
                  <a:schemeClr val="tx1"/>
                </a:solidFill>
                <a:latin typeface="+mj-lt"/>
              </a:rPr>
              <a:t>in the APP </a:t>
            </a:r>
            <a:r>
              <a:rPr lang="en-US" sz="1800" b="0" dirty="0">
                <a:latin typeface="+mj-lt"/>
                <a:hlinkClick r:id="rId2"/>
              </a:rPr>
              <a:t>MyUnivpm Agenda</a:t>
            </a:r>
            <a:r>
              <a:rPr lang="en-US" sz="1800" b="0" dirty="0">
                <a:latin typeface="+mj-lt"/>
              </a:rPr>
              <a:t>. </a:t>
            </a:r>
          </a:p>
          <a:p>
            <a:r>
              <a:rPr lang="en-US" sz="1800" b="0" dirty="0">
                <a:solidFill>
                  <a:schemeClr val="tx1"/>
                </a:solidFill>
                <a:latin typeface="+mj-lt"/>
              </a:rPr>
              <a:t>You can also reserve your seat. </a:t>
            </a:r>
            <a:endParaRPr lang="it-IT" sz="1800" b="0" dirty="0">
              <a:solidFill>
                <a:schemeClr val="tx1"/>
              </a:solidFill>
              <a:latin typeface="+mj-lt"/>
            </a:endParaRPr>
          </a:p>
        </p:txBody>
      </p:sp>
      <p:sp>
        <p:nvSpPr>
          <p:cNvPr id="6" name="Segnaposto testo 5">
            <a:extLst>
              <a:ext uri="{FF2B5EF4-FFF2-40B4-BE49-F238E27FC236}">
                <a16:creationId xmlns:a16="http://schemas.microsoft.com/office/drawing/2014/main" id="{4D7CF742-C17B-4BA4-B2A9-609ED672487C}"/>
              </a:ext>
            </a:extLst>
          </p:cNvPr>
          <p:cNvSpPr>
            <a:spLocks noGrp="1"/>
          </p:cNvSpPr>
          <p:nvPr>
            <p:ph type="body" sz="quarter" idx="11"/>
          </p:nvPr>
        </p:nvSpPr>
        <p:spPr/>
        <p:txBody>
          <a:bodyPr/>
          <a:lstStyle/>
          <a:p>
            <a:r>
              <a:rPr lang="it-IT" sz="2400" b="1" dirty="0" err="1"/>
              <a:t>Didactic</a:t>
            </a:r>
            <a:r>
              <a:rPr lang="it-IT" sz="2400" b="1" dirty="0"/>
              <a:t> </a:t>
            </a:r>
            <a:r>
              <a:rPr lang="it-IT" sz="2400" b="1" dirty="0" err="1"/>
              <a:t>calendars</a:t>
            </a:r>
            <a:r>
              <a:rPr lang="it-IT" sz="2400" b="1" dirty="0"/>
              <a:t> and </a:t>
            </a:r>
            <a:r>
              <a:rPr lang="it-IT" sz="2400" b="1" dirty="0" err="1"/>
              <a:t>lessons</a:t>
            </a:r>
            <a:r>
              <a:rPr lang="it-IT" sz="2400" b="1" dirty="0"/>
              <a:t> </a:t>
            </a:r>
            <a:r>
              <a:rPr lang="it-IT" sz="2400" b="1" dirty="0" err="1"/>
              <a:t>timetable</a:t>
            </a:r>
            <a:endParaRPr lang="it-IT" sz="2400" b="1" dirty="0"/>
          </a:p>
        </p:txBody>
      </p:sp>
      <p:pic>
        <p:nvPicPr>
          <p:cNvPr id="4" name="Immagine 3">
            <a:extLst>
              <a:ext uri="{FF2B5EF4-FFF2-40B4-BE49-F238E27FC236}">
                <a16:creationId xmlns:a16="http://schemas.microsoft.com/office/drawing/2014/main" id="{2A623CC9-C6AF-444F-9431-9E025FAA267F}"/>
              </a:ext>
            </a:extLst>
          </p:cNvPr>
          <p:cNvPicPr>
            <a:picLocks noChangeAspect="1"/>
          </p:cNvPicPr>
          <p:nvPr/>
        </p:nvPicPr>
        <p:blipFill>
          <a:blip r:embed="rId3"/>
          <a:stretch>
            <a:fillRect/>
          </a:stretch>
        </p:blipFill>
        <p:spPr>
          <a:xfrm>
            <a:off x="2116215" y="3986073"/>
            <a:ext cx="4620747" cy="2137095"/>
          </a:xfrm>
          <a:prstGeom prst="rect">
            <a:avLst/>
          </a:prstGeom>
        </p:spPr>
      </p:pic>
      <p:sp>
        <p:nvSpPr>
          <p:cNvPr id="12" name="Rettangolo 11">
            <a:extLst>
              <a:ext uri="{FF2B5EF4-FFF2-40B4-BE49-F238E27FC236}">
                <a16:creationId xmlns:a16="http://schemas.microsoft.com/office/drawing/2014/main" id="{9C6DB4AE-B1B7-4CC9-95DB-678DEB0A48FC}"/>
              </a:ext>
            </a:extLst>
          </p:cNvPr>
          <p:cNvSpPr/>
          <p:nvPr/>
        </p:nvSpPr>
        <p:spPr>
          <a:xfrm>
            <a:off x="0" y="6587231"/>
            <a:ext cx="9144000" cy="270769"/>
          </a:xfrm>
          <a:prstGeom prst="rect">
            <a:avLst/>
          </a:prstGeom>
          <a:gradFill flip="none" rotWithShape="1">
            <a:gsLst>
              <a:gs pos="0">
                <a:schemeClr val="accent1">
                  <a:lumMod val="45000"/>
                  <a:lumOff val="55000"/>
                </a:schemeClr>
              </a:gs>
              <a:gs pos="0">
                <a:srgbClr val="9F0926"/>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92345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5E054CA3-4908-49C4-B1D3-99733F3A6675}"/>
              </a:ext>
            </a:extLst>
          </p:cNvPr>
          <p:cNvSpPr>
            <a:spLocks noGrp="1"/>
          </p:cNvSpPr>
          <p:nvPr>
            <p:ph type="body" sz="quarter" idx="10"/>
          </p:nvPr>
        </p:nvSpPr>
        <p:spPr>
          <a:xfrm>
            <a:off x="590558" y="1876898"/>
            <a:ext cx="3981442" cy="3986410"/>
          </a:xfrm>
        </p:spPr>
        <p:txBody>
          <a:bodyPr anchor="ctr">
            <a:normAutofit/>
          </a:bodyPr>
          <a:lstStyle/>
          <a:p>
            <a:pPr marL="0" indent="0">
              <a:buNone/>
            </a:pPr>
            <a:r>
              <a:rPr lang="en-US" sz="1800" b="0" dirty="0">
                <a:solidFill>
                  <a:schemeClr val="tx1"/>
                </a:solidFill>
                <a:latin typeface="+mj-lt"/>
              </a:rPr>
              <a:t>In November, enrolled students can submit their study plan, with the choice of exams and elective teaching activities, by entering their reserved area and following the dedicated procedure. </a:t>
            </a:r>
          </a:p>
          <a:p>
            <a:pPr marL="0" indent="0">
              <a:buNone/>
            </a:pPr>
            <a:r>
              <a:rPr lang="en-US" sz="1800" b="0" dirty="0">
                <a:solidFill>
                  <a:schemeClr val="tx1"/>
                </a:solidFill>
                <a:latin typeface="+mj-lt"/>
              </a:rPr>
              <a:t>Please, check the methods and criteria for submitting the study plan on the web page of your registrar’s office.</a:t>
            </a:r>
            <a:endParaRPr lang="it-IT" sz="1800" b="0" dirty="0">
              <a:solidFill>
                <a:schemeClr val="tx1"/>
              </a:solidFill>
              <a:latin typeface="+mj-lt"/>
            </a:endParaRPr>
          </a:p>
        </p:txBody>
      </p:sp>
      <p:sp>
        <p:nvSpPr>
          <p:cNvPr id="4" name="Segnaposto testo 3">
            <a:extLst>
              <a:ext uri="{FF2B5EF4-FFF2-40B4-BE49-F238E27FC236}">
                <a16:creationId xmlns:a16="http://schemas.microsoft.com/office/drawing/2014/main" id="{8922E309-02AA-4FD0-B71E-986E502CA72B}"/>
              </a:ext>
            </a:extLst>
          </p:cNvPr>
          <p:cNvSpPr>
            <a:spLocks noGrp="1"/>
          </p:cNvSpPr>
          <p:nvPr>
            <p:ph type="body" sz="quarter" idx="11"/>
          </p:nvPr>
        </p:nvSpPr>
        <p:spPr/>
        <p:txBody>
          <a:bodyPr/>
          <a:lstStyle/>
          <a:p>
            <a:r>
              <a:rPr lang="it-IT" sz="2400" b="1" dirty="0" err="1"/>
              <a:t>Present</a:t>
            </a:r>
            <a:r>
              <a:rPr lang="it-IT" sz="2400" b="1" dirty="0"/>
              <a:t> </a:t>
            </a:r>
            <a:r>
              <a:rPr lang="it-IT" sz="2400" b="1" dirty="0" err="1"/>
              <a:t>your</a:t>
            </a:r>
            <a:r>
              <a:rPr lang="it-IT" sz="2400" b="1" dirty="0"/>
              <a:t> study plan</a:t>
            </a:r>
          </a:p>
          <a:p>
            <a:endParaRPr lang="it-IT" sz="2400" dirty="0"/>
          </a:p>
        </p:txBody>
      </p:sp>
      <p:pic>
        <p:nvPicPr>
          <p:cNvPr id="19" name="Picture 15" descr="Glasses on top of a book">
            <a:extLst>
              <a:ext uri="{FF2B5EF4-FFF2-40B4-BE49-F238E27FC236}">
                <a16:creationId xmlns:a16="http://schemas.microsoft.com/office/drawing/2014/main" id="{0901B45A-22BF-422E-B6F0-A2F70F0E2BA9}"/>
              </a:ext>
            </a:extLst>
          </p:cNvPr>
          <p:cNvPicPr>
            <a:picLocks noChangeAspect="1"/>
          </p:cNvPicPr>
          <p:nvPr/>
        </p:nvPicPr>
        <p:blipFill rotWithShape="1">
          <a:blip r:embed="rId2"/>
          <a:srcRect r="11124" b="-2"/>
          <a:stretch/>
        </p:blipFill>
        <p:spPr>
          <a:xfrm>
            <a:off x="4760835" y="2242642"/>
            <a:ext cx="4383165" cy="3267367"/>
          </a:xfrm>
          <a:prstGeom prst="rect">
            <a:avLst/>
          </a:prstGeom>
        </p:spPr>
      </p:pic>
      <p:sp>
        <p:nvSpPr>
          <p:cNvPr id="11" name="Rettangolo 10">
            <a:extLst>
              <a:ext uri="{FF2B5EF4-FFF2-40B4-BE49-F238E27FC236}">
                <a16:creationId xmlns:a16="http://schemas.microsoft.com/office/drawing/2014/main" id="{19C1A655-4986-4301-8EB4-10A305316A2E}"/>
              </a:ext>
            </a:extLst>
          </p:cNvPr>
          <p:cNvSpPr/>
          <p:nvPr/>
        </p:nvSpPr>
        <p:spPr>
          <a:xfrm>
            <a:off x="0" y="6587231"/>
            <a:ext cx="9144000" cy="270769"/>
          </a:xfrm>
          <a:prstGeom prst="rect">
            <a:avLst/>
          </a:prstGeom>
          <a:gradFill flip="none" rotWithShape="1">
            <a:gsLst>
              <a:gs pos="0">
                <a:schemeClr val="accent1">
                  <a:lumMod val="45000"/>
                  <a:lumOff val="55000"/>
                </a:schemeClr>
              </a:gs>
              <a:gs pos="0">
                <a:srgbClr val="9F0926"/>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65125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26C1C90-0CC2-45F1-B5C3-9090D14F9B07}"/>
              </a:ext>
            </a:extLst>
          </p:cNvPr>
          <p:cNvSpPr>
            <a:spLocks noGrp="1"/>
          </p:cNvSpPr>
          <p:nvPr>
            <p:ph type="body" sz="quarter" idx="10"/>
          </p:nvPr>
        </p:nvSpPr>
        <p:spPr>
          <a:xfrm>
            <a:off x="599434" y="2593812"/>
            <a:ext cx="3528684" cy="2857077"/>
          </a:xfrm>
        </p:spPr>
        <p:txBody>
          <a:bodyPr anchor="ctr">
            <a:noAutofit/>
          </a:bodyPr>
          <a:lstStyle/>
          <a:p>
            <a:pPr marL="0" indent="0">
              <a:buNone/>
            </a:pPr>
            <a:r>
              <a:rPr lang="en-US" sz="1800" b="0" dirty="0">
                <a:solidFill>
                  <a:schemeClr val="tx1"/>
                </a:solidFill>
                <a:latin typeface="+mj-lt"/>
              </a:rPr>
              <a:t>On your Faculty website, </a:t>
            </a:r>
          </a:p>
          <a:p>
            <a:pPr marL="0" indent="0">
              <a:buNone/>
            </a:pPr>
            <a:r>
              <a:rPr lang="en-US" sz="1800" b="0" dirty="0">
                <a:solidFill>
                  <a:schemeClr val="tx1"/>
                </a:solidFill>
                <a:latin typeface="+mj-lt"/>
              </a:rPr>
              <a:t>you can find all the information on your course (presentation, calendars, study plan, activities, contacts…). </a:t>
            </a:r>
          </a:p>
          <a:p>
            <a:pPr marL="0" indent="0">
              <a:buNone/>
            </a:pPr>
            <a:r>
              <a:rPr lang="en-US" sz="1800" b="0" dirty="0">
                <a:solidFill>
                  <a:schemeClr val="tx1"/>
                </a:solidFill>
                <a:latin typeface="+mj-lt"/>
              </a:rPr>
              <a:t>Click on “</a:t>
            </a:r>
            <a:r>
              <a:rPr lang="en-US" sz="1800" dirty="0" err="1">
                <a:solidFill>
                  <a:schemeClr val="tx1"/>
                </a:solidFill>
                <a:latin typeface="+mj-lt"/>
              </a:rPr>
              <a:t>Didattica</a:t>
            </a:r>
            <a:r>
              <a:rPr lang="en-US" sz="1800" dirty="0">
                <a:solidFill>
                  <a:schemeClr val="tx1"/>
                </a:solidFill>
                <a:latin typeface="+mj-lt"/>
              </a:rPr>
              <a:t>” &gt; “</a:t>
            </a:r>
            <a:r>
              <a:rPr lang="en-US" sz="1800" dirty="0" err="1">
                <a:solidFill>
                  <a:schemeClr val="tx1"/>
                </a:solidFill>
                <a:latin typeface="+mj-lt"/>
              </a:rPr>
              <a:t>Offerta</a:t>
            </a:r>
            <a:r>
              <a:rPr lang="en-US" sz="1800" dirty="0">
                <a:solidFill>
                  <a:schemeClr val="tx1"/>
                </a:solidFill>
                <a:latin typeface="+mj-lt"/>
              </a:rPr>
              <a:t> </a:t>
            </a:r>
            <a:r>
              <a:rPr lang="en-US" sz="1800" dirty="0" err="1">
                <a:solidFill>
                  <a:schemeClr val="tx1"/>
                </a:solidFill>
                <a:latin typeface="+mj-lt"/>
              </a:rPr>
              <a:t>formativa</a:t>
            </a:r>
            <a:r>
              <a:rPr lang="en-US" sz="1800" b="0" dirty="0">
                <a:solidFill>
                  <a:schemeClr val="tx1"/>
                </a:solidFill>
                <a:latin typeface="+mj-lt"/>
              </a:rPr>
              <a:t>” and choose the course you’re interested in.  </a:t>
            </a:r>
            <a:endParaRPr lang="it-IT" sz="1800" b="0" dirty="0">
              <a:solidFill>
                <a:schemeClr val="tx1"/>
              </a:solidFill>
              <a:latin typeface="+mj-lt"/>
            </a:endParaRPr>
          </a:p>
        </p:txBody>
      </p:sp>
      <p:sp>
        <p:nvSpPr>
          <p:cNvPr id="6" name="Segnaposto testo 5">
            <a:extLst>
              <a:ext uri="{FF2B5EF4-FFF2-40B4-BE49-F238E27FC236}">
                <a16:creationId xmlns:a16="http://schemas.microsoft.com/office/drawing/2014/main" id="{AE4BC3E0-D82A-4B5F-8232-354A18EB63BD}"/>
              </a:ext>
            </a:extLst>
          </p:cNvPr>
          <p:cNvSpPr>
            <a:spLocks noGrp="1"/>
          </p:cNvSpPr>
          <p:nvPr>
            <p:ph type="body" sz="quarter" idx="11"/>
          </p:nvPr>
        </p:nvSpPr>
        <p:spPr/>
        <p:txBody>
          <a:bodyPr/>
          <a:lstStyle/>
          <a:p>
            <a:r>
              <a:rPr lang="it-IT" sz="2400" b="1" dirty="0"/>
              <a:t>Info on </a:t>
            </a:r>
            <a:r>
              <a:rPr lang="it-IT" sz="2400" b="1" dirty="0" err="1"/>
              <a:t>your</a:t>
            </a:r>
            <a:r>
              <a:rPr lang="it-IT" sz="2400" b="1" dirty="0"/>
              <a:t> study </a:t>
            </a:r>
            <a:r>
              <a:rPr lang="it-IT" sz="2400" b="1" dirty="0" err="1"/>
              <a:t>course</a:t>
            </a:r>
            <a:endParaRPr lang="it-IT" sz="2400" b="1" dirty="0"/>
          </a:p>
          <a:p>
            <a:endParaRPr lang="it-IT" dirty="0"/>
          </a:p>
        </p:txBody>
      </p:sp>
      <p:pic>
        <p:nvPicPr>
          <p:cNvPr id="5" name="Immagine 4" descr="Persona che risolve calcoli alla lavagna">
            <a:extLst>
              <a:ext uri="{FF2B5EF4-FFF2-40B4-BE49-F238E27FC236}">
                <a16:creationId xmlns:a16="http://schemas.microsoft.com/office/drawing/2014/main" id="{297EA605-6B06-4C4C-B712-D3B8E6F293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497" r="6387"/>
          <a:stretch/>
        </p:blipFill>
        <p:spPr>
          <a:xfrm>
            <a:off x="4497471" y="2147535"/>
            <a:ext cx="4646529" cy="3480353"/>
          </a:xfrm>
          <a:prstGeom prst="rect">
            <a:avLst/>
          </a:prstGeom>
        </p:spPr>
      </p:pic>
      <p:sp>
        <p:nvSpPr>
          <p:cNvPr id="11" name="Rettangolo 10">
            <a:extLst>
              <a:ext uri="{FF2B5EF4-FFF2-40B4-BE49-F238E27FC236}">
                <a16:creationId xmlns:a16="http://schemas.microsoft.com/office/drawing/2014/main" id="{8CE1D1B1-243A-4FA0-8058-EE54BFAE3DD8}"/>
              </a:ext>
            </a:extLst>
          </p:cNvPr>
          <p:cNvSpPr/>
          <p:nvPr/>
        </p:nvSpPr>
        <p:spPr>
          <a:xfrm>
            <a:off x="0" y="6587231"/>
            <a:ext cx="9144000" cy="270769"/>
          </a:xfrm>
          <a:prstGeom prst="rect">
            <a:avLst/>
          </a:prstGeom>
          <a:gradFill flip="none" rotWithShape="1">
            <a:gsLst>
              <a:gs pos="0">
                <a:schemeClr val="accent1">
                  <a:lumMod val="45000"/>
                  <a:lumOff val="55000"/>
                </a:schemeClr>
              </a:gs>
              <a:gs pos="0">
                <a:srgbClr val="9F0926"/>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81983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2D4A560-7ED4-4D42-B3F4-87C2C878459A}"/>
              </a:ext>
            </a:extLst>
          </p:cNvPr>
          <p:cNvSpPr>
            <a:spLocks noGrp="1"/>
          </p:cNvSpPr>
          <p:nvPr>
            <p:ph type="body" sz="quarter" idx="10"/>
          </p:nvPr>
        </p:nvSpPr>
        <p:spPr>
          <a:xfrm>
            <a:off x="530101" y="2539014"/>
            <a:ext cx="3890980" cy="2885242"/>
          </a:xfrm>
        </p:spPr>
        <p:txBody>
          <a:bodyPr anchor="ctr">
            <a:noAutofit/>
          </a:bodyPr>
          <a:lstStyle/>
          <a:p>
            <a:r>
              <a:rPr lang="en-US" sz="1800" b="0" dirty="0">
                <a:solidFill>
                  <a:schemeClr val="tx1"/>
                </a:solidFill>
                <a:latin typeface="+mj-lt"/>
              </a:rPr>
              <a:t>To register for an exam session, you have to enter in your </a:t>
            </a:r>
            <a:r>
              <a:rPr lang="en-US" sz="1800" b="0" dirty="0">
                <a:solidFill>
                  <a:schemeClr val="tx1"/>
                </a:solidFill>
                <a:latin typeface="+mj-lt"/>
                <a:hlinkClick r:id="rId2"/>
              </a:rPr>
              <a:t>reserved area </a:t>
            </a:r>
            <a:r>
              <a:rPr lang="en-US" sz="1800" b="0" dirty="0">
                <a:solidFill>
                  <a:schemeClr val="tx1"/>
                </a:solidFill>
                <a:latin typeface="+mj-lt"/>
              </a:rPr>
              <a:t>and choose the exam you want to take. </a:t>
            </a:r>
          </a:p>
          <a:p>
            <a:r>
              <a:rPr lang="en-US" sz="1800" b="0" dirty="0">
                <a:solidFill>
                  <a:schemeClr val="tx1"/>
                </a:solidFill>
                <a:latin typeface="+mj-lt"/>
              </a:rPr>
              <a:t>Please, before registering for an exam, check which are the bridging course (</a:t>
            </a:r>
            <a:r>
              <a:rPr lang="en-US" sz="1800" b="0" dirty="0" err="1">
                <a:solidFill>
                  <a:schemeClr val="tx1"/>
                </a:solidFill>
                <a:latin typeface="+mj-lt"/>
              </a:rPr>
              <a:t>propedeuticità</a:t>
            </a:r>
            <a:r>
              <a:rPr lang="en-US" sz="1800" b="0" dirty="0">
                <a:solidFill>
                  <a:schemeClr val="tx1"/>
                </a:solidFill>
                <a:latin typeface="+mj-lt"/>
              </a:rPr>
              <a:t>) required by your study plan. </a:t>
            </a:r>
          </a:p>
          <a:p>
            <a:r>
              <a:rPr lang="en-US" sz="1800" b="0" dirty="0">
                <a:solidFill>
                  <a:schemeClr val="tx1"/>
                </a:solidFill>
                <a:latin typeface="+mj-lt"/>
              </a:rPr>
              <a:t>You can check also dates and timetables of your exams in the </a:t>
            </a:r>
            <a:r>
              <a:rPr lang="en-US" sz="1800" b="0" dirty="0">
                <a:solidFill>
                  <a:schemeClr val="tx1"/>
                </a:solidFill>
                <a:latin typeface="+mj-lt"/>
                <a:hlinkClick r:id="rId3"/>
              </a:rPr>
              <a:t>App My Agenda.</a:t>
            </a:r>
            <a:endParaRPr lang="it-IT" sz="1800" b="0" dirty="0">
              <a:solidFill>
                <a:schemeClr val="tx1"/>
              </a:solidFill>
              <a:latin typeface="+mj-lt"/>
            </a:endParaRPr>
          </a:p>
        </p:txBody>
      </p:sp>
      <p:sp>
        <p:nvSpPr>
          <p:cNvPr id="6" name="Segnaposto testo 5">
            <a:extLst>
              <a:ext uri="{FF2B5EF4-FFF2-40B4-BE49-F238E27FC236}">
                <a16:creationId xmlns:a16="http://schemas.microsoft.com/office/drawing/2014/main" id="{FFFE5286-C5C2-41DA-AC48-374C52259743}"/>
              </a:ext>
            </a:extLst>
          </p:cNvPr>
          <p:cNvSpPr>
            <a:spLocks noGrp="1"/>
          </p:cNvSpPr>
          <p:nvPr>
            <p:ph type="body" sz="quarter" idx="11"/>
          </p:nvPr>
        </p:nvSpPr>
        <p:spPr/>
        <p:txBody>
          <a:bodyPr/>
          <a:lstStyle/>
          <a:p>
            <a:r>
              <a:rPr lang="it-IT" sz="2400" b="1" dirty="0"/>
              <a:t>How to take an </a:t>
            </a:r>
            <a:r>
              <a:rPr lang="it-IT" sz="2400" b="1" dirty="0" err="1"/>
              <a:t>exam</a:t>
            </a:r>
            <a:endParaRPr lang="it-IT" sz="2400" b="1" dirty="0"/>
          </a:p>
        </p:txBody>
      </p:sp>
      <p:pic>
        <p:nvPicPr>
          <p:cNvPr id="5" name="Immagine 4" descr="Matita e foglio di test a scelta multipla">
            <a:extLst>
              <a:ext uri="{FF2B5EF4-FFF2-40B4-BE49-F238E27FC236}">
                <a16:creationId xmlns:a16="http://schemas.microsoft.com/office/drawing/2014/main" id="{2091646C-CC42-402E-8873-09D4ABD8AC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2920" y="2486125"/>
            <a:ext cx="4421080" cy="2991021"/>
          </a:xfrm>
          <a:prstGeom prst="rect">
            <a:avLst/>
          </a:prstGeom>
        </p:spPr>
      </p:pic>
      <p:sp>
        <p:nvSpPr>
          <p:cNvPr id="11" name="Rettangolo 10">
            <a:extLst>
              <a:ext uri="{FF2B5EF4-FFF2-40B4-BE49-F238E27FC236}">
                <a16:creationId xmlns:a16="http://schemas.microsoft.com/office/drawing/2014/main" id="{951826D1-55B6-4402-8987-70BCEB901753}"/>
              </a:ext>
            </a:extLst>
          </p:cNvPr>
          <p:cNvSpPr/>
          <p:nvPr/>
        </p:nvSpPr>
        <p:spPr>
          <a:xfrm>
            <a:off x="0" y="6587231"/>
            <a:ext cx="9144000" cy="270769"/>
          </a:xfrm>
          <a:prstGeom prst="rect">
            <a:avLst/>
          </a:prstGeom>
          <a:gradFill flip="none" rotWithShape="1">
            <a:gsLst>
              <a:gs pos="0">
                <a:schemeClr val="accent1">
                  <a:lumMod val="45000"/>
                  <a:lumOff val="55000"/>
                </a:schemeClr>
              </a:gs>
              <a:gs pos="0">
                <a:srgbClr val="9F0926"/>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50101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egnaposto testo 5">
            <a:extLst>
              <a:ext uri="{FF2B5EF4-FFF2-40B4-BE49-F238E27FC236}">
                <a16:creationId xmlns:a16="http://schemas.microsoft.com/office/drawing/2014/main" id="{4D8E994F-4957-4D90-9FFE-14A4B8A27258}"/>
              </a:ext>
            </a:extLst>
          </p:cNvPr>
          <p:cNvSpPr>
            <a:spLocks noGrp="1"/>
          </p:cNvSpPr>
          <p:nvPr>
            <p:ph type="body" sz="quarter" idx="11"/>
          </p:nvPr>
        </p:nvSpPr>
        <p:spPr/>
        <p:txBody>
          <a:bodyPr/>
          <a:lstStyle/>
          <a:p>
            <a:r>
              <a:rPr lang="en-US" sz="2400" b="1" dirty="0"/>
              <a:t>Recognition of credits from previous careers</a:t>
            </a:r>
          </a:p>
          <a:p>
            <a:endParaRPr lang="it-IT" sz="2400" dirty="0"/>
          </a:p>
        </p:txBody>
      </p:sp>
      <p:sp>
        <p:nvSpPr>
          <p:cNvPr id="9" name="Segnaposto contenuto 2">
            <a:extLst>
              <a:ext uri="{FF2B5EF4-FFF2-40B4-BE49-F238E27FC236}">
                <a16:creationId xmlns:a16="http://schemas.microsoft.com/office/drawing/2014/main" id="{E3366903-CC40-4D4B-A55E-1008079A8C4F}"/>
              </a:ext>
            </a:extLst>
          </p:cNvPr>
          <p:cNvSpPr txBox="1">
            <a:spLocks/>
          </p:cNvSpPr>
          <p:nvPr/>
        </p:nvSpPr>
        <p:spPr>
          <a:xfrm>
            <a:off x="628650" y="2743200"/>
            <a:ext cx="3657600" cy="2837690"/>
          </a:xfrm>
          <a:prstGeom prst="rect">
            <a:avLst/>
          </a:prstGeom>
        </p:spPr>
        <p:txBody>
          <a:bodyPr vert="horz" lIns="68580" tIns="34290" rIns="68580" bIns="34290" rtlCol="0" anchor="ctr">
            <a:norm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tx1"/>
                </a:solidFill>
              </a:rPr>
              <a:t>If you have a previous university career, you can ask the </a:t>
            </a:r>
            <a:r>
              <a:rPr lang="en-US" sz="1800" b="1" dirty="0">
                <a:solidFill>
                  <a:schemeClr val="tx1"/>
                </a:solidFill>
              </a:rPr>
              <a:t>recognition of academic credits</a:t>
            </a:r>
            <a:r>
              <a:rPr lang="en-US" sz="1800" dirty="0">
                <a:solidFill>
                  <a:schemeClr val="tx1"/>
                </a:solidFill>
              </a:rPr>
              <a:t>. The recognition can be either integral or partial. Please, check conditions and how to present the request on the web page of your registrar’s office.</a:t>
            </a:r>
          </a:p>
        </p:txBody>
      </p:sp>
      <p:pic>
        <p:nvPicPr>
          <p:cNvPr id="16" name="Picture 15" descr="Abstract blurred public library with bookshelves">
            <a:extLst>
              <a:ext uri="{FF2B5EF4-FFF2-40B4-BE49-F238E27FC236}">
                <a16:creationId xmlns:a16="http://schemas.microsoft.com/office/drawing/2014/main" id="{75B8852A-FB23-4C6B-83C9-A9412C16C0AD}"/>
              </a:ext>
            </a:extLst>
          </p:cNvPr>
          <p:cNvPicPr>
            <a:picLocks noChangeAspect="1"/>
          </p:cNvPicPr>
          <p:nvPr/>
        </p:nvPicPr>
        <p:blipFill rotWithShape="1">
          <a:blip r:embed="rId2"/>
          <a:srcRect r="10884"/>
          <a:stretch/>
        </p:blipFill>
        <p:spPr>
          <a:xfrm>
            <a:off x="4497471" y="2520397"/>
            <a:ext cx="4646529" cy="3480353"/>
          </a:xfrm>
          <a:prstGeom prst="rect">
            <a:avLst/>
          </a:prstGeom>
        </p:spPr>
      </p:pic>
      <p:sp>
        <p:nvSpPr>
          <p:cNvPr id="13" name="Rettangolo 12">
            <a:extLst>
              <a:ext uri="{FF2B5EF4-FFF2-40B4-BE49-F238E27FC236}">
                <a16:creationId xmlns:a16="http://schemas.microsoft.com/office/drawing/2014/main" id="{A75E8535-6447-4ADA-8812-6EEBCAD5BE7D}"/>
              </a:ext>
            </a:extLst>
          </p:cNvPr>
          <p:cNvSpPr/>
          <p:nvPr/>
        </p:nvSpPr>
        <p:spPr>
          <a:xfrm>
            <a:off x="0" y="6587231"/>
            <a:ext cx="9144000" cy="270769"/>
          </a:xfrm>
          <a:prstGeom prst="rect">
            <a:avLst/>
          </a:prstGeom>
          <a:gradFill flip="none" rotWithShape="1">
            <a:gsLst>
              <a:gs pos="0">
                <a:schemeClr val="accent1">
                  <a:lumMod val="45000"/>
                  <a:lumOff val="55000"/>
                </a:schemeClr>
              </a:gs>
              <a:gs pos="0">
                <a:srgbClr val="9F0926"/>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7067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F573B4-8F35-4619-83A3-1ECE3B7D231B}"/>
              </a:ext>
            </a:extLst>
          </p:cNvPr>
          <p:cNvSpPr>
            <a:spLocks noGrp="1"/>
          </p:cNvSpPr>
          <p:nvPr>
            <p:ph type="body" sz="quarter" idx="10"/>
          </p:nvPr>
        </p:nvSpPr>
        <p:spPr>
          <a:xfrm>
            <a:off x="532660" y="2559057"/>
            <a:ext cx="4536489" cy="3023239"/>
          </a:xfrm>
        </p:spPr>
        <p:txBody>
          <a:bodyPr anchor="ctr">
            <a:normAutofit/>
          </a:bodyPr>
          <a:lstStyle/>
          <a:p>
            <a:r>
              <a:rPr lang="en-US" sz="1800" b="0" dirty="0">
                <a:solidFill>
                  <a:schemeClr val="tx1"/>
                </a:solidFill>
                <a:latin typeface="+mn-lt"/>
              </a:rPr>
              <a:t>If you need to ask for a certificate regarding your academic career, you can contact the registrar’s office of your Faculty or, in alternative, visit the web site, download and submit the appropriate form. </a:t>
            </a:r>
          </a:p>
          <a:p>
            <a:r>
              <a:rPr lang="en-US" sz="1800" b="0" dirty="0">
                <a:solidFill>
                  <a:schemeClr val="tx1"/>
                </a:solidFill>
                <a:latin typeface="+mn-lt"/>
              </a:rPr>
              <a:t>When asking, please specify the purpose of your request.  In some case you may need to present a stamp duty. </a:t>
            </a:r>
            <a:endParaRPr lang="it-IT" sz="1800" b="0" dirty="0">
              <a:solidFill>
                <a:schemeClr val="tx1"/>
              </a:solidFill>
              <a:latin typeface="+mn-lt"/>
            </a:endParaRPr>
          </a:p>
        </p:txBody>
      </p:sp>
      <p:sp>
        <p:nvSpPr>
          <p:cNvPr id="5" name="Segnaposto testo 4">
            <a:extLst>
              <a:ext uri="{FF2B5EF4-FFF2-40B4-BE49-F238E27FC236}">
                <a16:creationId xmlns:a16="http://schemas.microsoft.com/office/drawing/2014/main" id="{D7769067-156F-493C-8C70-C1660E5E4ED8}"/>
              </a:ext>
            </a:extLst>
          </p:cNvPr>
          <p:cNvSpPr>
            <a:spLocks noGrp="1"/>
          </p:cNvSpPr>
          <p:nvPr>
            <p:ph type="body" sz="quarter" idx="11"/>
          </p:nvPr>
        </p:nvSpPr>
        <p:spPr/>
        <p:txBody>
          <a:bodyPr/>
          <a:lstStyle/>
          <a:p>
            <a:r>
              <a:rPr lang="it-IT" sz="2400" b="1" dirty="0" err="1"/>
              <a:t>Request</a:t>
            </a:r>
            <a:r>
              <a:rPr lang="it-IT" sz="2400" b="1" dirty="0"/>
              <a:t> a certificate</a:t>
            </a:r>
          </a:p>
        </p:txBody>
      </p:sp>
      <p:pic>
        <p:nvPicPr>
          <p:cNvPr id="18" name="Graphic 17" descr="Codice QR">
            <a:extLst>
              <a:ext uri="{FF2B5EF4-FFF2-40B4-BE49-F238E27FC236}">
                <a16:creationId xmlns:a16="http://schemas.microsoft.com/office/drawing/2014/main" id="{AA670240-2C32-4D15-8A6B-E542A4A5AB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56795" y="2669103"/>
            <a:ext cx="2664618" cy="2664618"/>
          </a:xfrm>
          <a:prstGeom prst="rect">
            <a:avLst/>
          </a:prstGeom>
        </p:spPr>
      </p:pic>
      <p:sp>
        <p:nvSpPr>
          <p:cNvPr id="11" name="Rettangolo 10">
            <a:extLst>
              <a:ext uri="{FF2B5EF4-FFF2-40B4-BE49-F238E27FC236}">
                <a16:creationId xmlns:a16="http://schemas.microsoft.com/office/drawing/2014/main" id="{17BAE9FB-E2CE-4141-9967-9188FCBC9C82}"/>
              </a:ext>
            </a:extLst>
          </p:cNvPr>
          <p:cNvSpPr/>
          <p:nvPr/>
        </p:nvSpPr>
        <p:spPr>
          <a:xfrm>
            <a:off x="0" y="6587231"/>
            <a:ext cx="9144000" cy="270769"/>
          </a:xfrm>
          <a:prstGeom prst="rect">
            <a:avLst/>
          </a:prstGeom>
          <a:gradFill flip="none" rotWithShape="1">
            <a:gsLst>
              <a:gs pos="0">
                <a:schemeClr val="accent1">
                  <a:lumMod val="45000"/>
                  <a:lumOff val="55000"/>
                </a:schemeClr>
              </a:gs>
              <a:gs pos="0">
                <a:srgbClr val="9F0926"/>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78662982"/>
      </p:ext>
    </p:extLst>
  </p:cSld>
  <p:clrMapOvr>
    <a:masterClrMapping/>
  </p:clrMapOvr>
</p:sld>
</file>

<file path=ppt/theme/theme1.xml><?xml version="1.0" encoding="utf-8"?>
<a:theme xmlns:a="http://schemas.openxmlformats.org/drawingml/2006/main" name="Ateneo_PP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a:spPr>
      <a:bodyPr anchor="ctr"/>
      <a:lstStyle>
        <a:defPPr eaLnBrk="1" hangingPunct="1">
          <a:lnSpc>
            <a:spcPct val="90000"/>
          </a:lnSpc>
          <a:defRPr sz="2000" dirty="0" err="1">
            <a:solidFill>
              <a:srgbClr val="9F0926"/>
            </a:solidFill>
            <a:latin typeface="Arial" charset="0"/>
            <a:cs typeface="Arial" charset="0"/>
          </a:defRPr>
        </a:defPPr>
      </a:lstStyle>
    </a:txDef>
  </a:objectDefaults>
  <a:extraClrSchemeLst/>
  <a:extLst>
    <a:ext uri="{05A4C25C-085E-4340-85A3-A5531E510DB2}">
      <thm15:themeFamily xmlns:thm15="http://schemas.microsoft.com/office/thememl/2012/main" name="Ateneo_PPT (1)  -  Modalità compatibilità" id="{D0AB3DFF-C7DC-48AB-9E78-1E4A659738AF}" vid="{67102065-0FD9-4A32-9A76-3C472B797E2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21CAF5201C82C43AA4DBD7D4A985E69" ma:contentTypeVersion="4" ma:contentTypeDescription="Creare un nuovo documento." ma:contentTypeScope="" ma:versionID="6f3e6c24b8329ee1bc35397261318503">
  <xsd:schema xmlns:xsd="http://www.w3.org/2001/XMLSchema" xmlns:xs="http://www.w3.org/2001/XMLSchema" xmlns:p="http://schemas.microsoft.com/office/2006/metadata/properties" xmlns:ns2="ff5a5868-af0a-410c-839e-8d12f9bbae36" targetNamespace="http://schemas.microsoft.com/office/2006/metadata/properties" ma:root="true" ma:fieldsID="f2617113ebd8a6cbe7f28393fb8e5747" ns2:_="">
    <xsd:import namespace="ff5a5868-af0a-410c-839e-8d12f9bbae3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5a5868-af0a-410c-839e-8d12f9bbae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2B8A96-4532-431C-A759-C06E05352A8B}">
  <ds:schemaRefs>
    <ds:schemaRef ds:uri="ff5a5868-af0a-410c-839e-8d12f9bbae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9997FEF-1A50-48F9-A032-DA669165E651}">
  <ds:schemaRefs>
    <ds:schemaRef ds:uri="http://www.w3.org/XML/1998/namespace"/>
    <ds:schemaRef ds:uri="http://schemas.microsoft.com/office/infopath/2007/PartnerControls"/>
    <ds:schemaRef ds:uri="http://purl.org/dc/elements/1.1/"/>
    <ds:schemaRef ds:uri="http://schemas.openxmlformats.org/package/2006/metadata/core-properties"/>
    <ds:schemaRef ds:uri="http://schemas.microsoft.com/office/2006/documentManagement/types"/>
    <ds:schemaRef ds:uri="http://purl.org/dc/terms/"/>
    <ds:schemaRef ds:uri="http://schemas.microsoft.com/office/2006/metadata/properties"/>
    <ds:schemaRef ds:uri="ff5a5868-af0a-410c-839e-8d12f9bbae36"/>
    <ds:schemaRef ds:uri="http://purl.org/dc/dcmitype/"/>
  </ds:schemaRefs>
</ds:datastoreItem>
</file>

<file path=customXml/itemProps3.xml><?xml version="1.0" encoding="utf-8"?>
<ds:datastoreItem xmlns:ds="http://schemas.openxmlformats.org/officeDocument/2006/customXml" ds:itemID="{27AF91B0-DD15-457E-B42A-9F100A0717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Ateneo_PPT (1)</Template>
  <TotalTime>484</TotalTime>
  <Words>1869</Words>
  <Application>Microsoft Office PowerPoint</Application>
  <PresentationFormat>Presentazione su schermo (4:3)</PresentationFormat>
  <Paragraphs>125</Paragraphs>
  <Slides>19</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19</vt:i4>
      </vt:variant>
    </vt:vector>
  </HeadingPairs>
  <TitlesOfParts>
    <vt:vector size="22" baseType="lpstr">
      <vt:lpstr>Arial</vt:lpstr>
      <vt:lpstr>Calibri</vt:lpstr>
      <vt:lpstr>Ateneo_PPT (1)</vt:lpstr>
      <vt:lpstr>WELCOME TO UNIVPM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SILVIA MARIOTTI</dc:creator>
  <cp:lastModifiedBy>SILVIA MARIOTTI</cp:lastModifiedBy>
  <cp:revision>12</cp:revision>
  <dcterms:created xsi:type="dcterms:W3CDTF">2021-06-24T11:17:10Z</dcterms:created>
  <dcterms:modified xsi:type="dcterms:W3CDTF">2021-12-15T13:37:13Z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0x010100B21CAF5201C82C43AA4DBD7D4A985E69</vt:lpwstr>
  </property>
</Properties>
</file>